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7"/>
  </p:notesMasterIdLst>
  <p:sldIdLst>
    <p:sldId id="1148" r:id="rId5"/>
    <p:sldId id="1138" r:id="rId6"/>
    <p:sldId id="1176" r:id="rId7"/>
    <p:sldId id="1187" r:id="rId8"/>
    <p:sldId id="1188" r:id="rId9"/>
    <p:sldId id="1163" r:id="rId10"/>
    <p:sldId id="1154" r:id="rId11"/>
    <p:sldId id="1193" r:id="rId12"/>
    <p:sldId id="1192" r:id="rId13"/>
    <p:sldId id="1155" r:id="rId14"/>
    <p:sldId id="1195" r:id="rId15"/>
    <p:sldId id="1156" r:id="rId16"/>
    <p:sldId id="1157" r:id="rId17"/>
    <p:sldId id="1194" r:id="rId18"/>
    <p:sldId id="1189" r:id="rId19"/>
    <p:sldId id="1158" r:id="rId20"/>
    <p:sldId id="1159" r:id="rId21"/>
    <p:sldId id="1161" r:id="rId22"/>
    <p:sldId id="1162" r:id="rId23"/>
    <p:sldId id="1183" r:id="rId24"/>
    <p:sldId id="1184" r:id="rId25"/>
    <p:sldId id="1167" r:id="rId26"/>
    <p:sldId id="1171" r:id="rId27"/>
    <p:sldId id="1173" r:id="rId28"/>
    <p:sldId id="1174" r:id="rId29"/>
    <p:sldId id="1175" r:id="rId30"/>
    <p:sldId id="1190" r:id="rId31"/>
    <p:sldId id="1191" r:id="rId32"/>
    <p:sldId id="1127" r:id="rId33"/>
    <p:sldId id="1185" r:id="rId34"/>
    <p:sldId id="1186" r:id="rId35"/>
    <p:sldId id="1126" r:id="rId36"/>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iadna Matas Casadevall" initials="AMC" lastIdx="6" clrIdx="0"/>
  <p:cmAuthor id="2" name="Despina Gerasimidou" initials="DG" lastIdx="2" clrIdx="1"/>
  <p:cmAuthor id="3" name="Violeta Bertolini" initials="VB" lastIdx="1" clrIdx="2"/>
  <p:cmAuthor id="4" name="Violeta Bertolini" initials="VB [2]"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CED6"/>
    <a:srgbClr val="EFFCFF"/>
    <a:srgbClr val="97CAD3"/>
    <a:srgbClr val="4EAAB6"/>
    <a:srgbClr val="E15436"/>
    <a:srgbClr val="96CCD4"/>
    <a:srgbClr val="0A5A30"/>
    <a:srgbClr val="00A2B0"/>
    <a:srgbClr val="F1B300"/>
    <a:srgbClr val="0089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76403" autoAdjust="0"/>
  </p:normalViewPr>
  <p:slideViewPr>
    <p:cSldViewPr snapToGrid="0">
      <p:cViewPr varScale="1">
        <p:scale>
          <a:sx n="62" d="100"/>
          <a:sy n="62" d="100"/>
        </p:scale>
        <p:origin x="828" y="44"/>
      </p:cViewPr>
      <p:guideLst>
        <p:guide orient="horz" pos="2160"/>
        <p:guide pos="3840"/>
      </p:guideLst>
    </p:cSldViewPr>
  </p:slid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EB47D4-1F98-4C26-B642-128104FED8C9}" type="doc">
      <dgm:prSet loTypeId="urn:microsoft.com/office/officeart/2005/8/layout/process2" loCatId="process" qsTypeId="urn:microsoft.com/office/officeart/2005/8/quickstyle/simple4" qsCatId="simple" csTypeId="urn:microsoft.com/office/officeart/2005/8/colors/accent1_2" csCatId="accent1" phldr="1"/>
      <dgm:spPr/>
      <dgm:t>
        <a:bodyPr/>
        <a:lstStyle/>
        <a:p>
          <a:endParaRPr lang="en-GB"/>
        </a:p>
      </dgm:t>
    </dgm:pt>
    <dgm:pt modelId="{6E6EF36F-2225-4229-9CD9-D8643B9B23DF}">
      <dgm:prSet phldrT="[Text]" custT="1"/>
      <dgm:spPr/>
      <dgm:t>
        <a:bodyPr/>
        <a:lstStyle/>
        <a:p>
          <a:r>
            <a:rPr lang="en-GB" sz="1200" b="1" dirty="0">
              <a:latin typeface="Univers" panose="020B0503020202020204" pitchFamily="34" charset="0"/>
            </a:rPr>
            <a:t>24 May, 12pm CEST</a:t>
          </a:r>
          <a:r>
            <a:rPr lang="en-GB" sz="1200" dirty="0">
              <a:latin typeface="Univers" panose="020B0503020202020204" pitchFamily="34" charset="0"/>
            </a:rPr>
            <a:t>: Closing of Elections for President-elect, Treasurer, Governing Board members-at-large, Regional Council Chair, Regional Division Committee members, Section Standing Committee members </a:t>
          </a:r>
        </a:p>
      </dgm:t>
    </dgm:pt>
    <dgm:pt modelId="{30A1D91E-41EC-4133-8DAC-1AAD97C3063A}" type="parTrans" cxnId="{B5D24EC1-D271-4C93-ABE4-C91F1CE1928A}">
      <dgm:prSet/>
      <dgm:spPr/>
      <dgm:t>
        <a:bodyPr/>
        <a:lstStyle/>
        <a:p>
          <a:endParaRPr lang="en-GB" sz="1200">
            <a:latin typeface="Univers" panose="020B0503020202020204" pitchFamily="34" charset="0"/>
          </a:endParaRPr>
        </a:p>
      </dgm:t>
    </dgm:pt>
    <dgm:pt modelId="{7D36EA7D-9CD0-48F0-BB6B-D4C1921C9491}" type="sibTrans" cxnId="{B5D24EC1-D271-4C93-ABE4-C91F1CE1928A}">
      <dgm:prSet custT="1"/>
      <dgm:spPr/>
      <dgm:t>
        <a:bodyPr/>
        <a:lstStyle/>
        <a:p>
          <a:endParaRPr lang="en-GB" sz="1200">
            <a:latin typeface="Univers" panose="020B0503020202020204" pitchFamily="34" charset="0"/>
          </a:endParaRPr>
        </a:p>
      </dgm:t>
    </dgm:pt>
    <dgm:pt modelId="{804EBC67-4724-4285-968A-B2C36D17B2AA}">
      <dgm:prSet phldrT="[Text]" custT="1"/>
      <dgm:spPr/>
      <dgm:t>
        <a:bodyPr/>
        <a:lstStyle/>
        <a:p>
          <a:r>
            <a:rPr lang="en-GB" sz="1200" b="1" dirty="0">
              <a:latin typeface="Univers" panose="020B0503020202020204" pitchFamily="34" charset="0"/>
            </a:rPr>
            <a:t>31 May, 12pm CEST</a:t>
          </a:r>
          <a:r>
            <a:rPr lang="en-GB" sz="1200" dirty="0">
              <a:latin typeface="Univers" panose="020B0503020202020204" pitchFamily="34" charset="0"/>
            </a:rPr>
            <a:t>: Closing of Elections for Professional Council Chair and Professional Division Committee Chairs </a:t>
          </a:r>
        </a:p>
      </dgm:t>
    </dgm:pt>
    <dgm:pt modelId="{46AC3A44-0494-435A-A743-0DF120B3AB2B}" type="parTrans" cxnId="{DE589AD9-DCC7-40CE-98BA-A23A19A99253}">
      <dgm:prSet/>
      <dgm:spPr/>
      <dgm:t>
        <a:bodyPr/>
        <a:lstStyle/>
        <a:p>
          <a:endParaRPr lang="en-GB" sz="1200">
            <a:latin typeface="Univers" panose="020B0503020202020204" pitchFamily="34" charset="0"/>
          </a:endParaRPr>
        </a:p>
      </dgm:t>
    </dgm:pt>
    <dgm:pt modelId="{38D1E7E6-A77F-47F2-806A-4678737BEF97}" type="sibTrans" cxnId="{DE589AD9-DCC7-40CE-98BA-A23A19A99253}">
      <dgm:prSet custT="1"/>
      <dgm:spPr/>
      <dgm:t>
        <a:bodyPr/>
        <a:lstStyle/>
        <a:p>
          <a:endParaRPr lang="en-GB" sz="1200">
            <a:latin typeface="Univers" panose="020B0503020202020204" pitchFamily="34" charset="0"/>
          </a:endParaRPr>
        </a:p>
      </dgm:t>
    </dgm:pt>
    <dgm:pt modelId="{19C0BABB-8F20-472A-8371-6E2E939F3B56}">
      <dgm:prSet phldrT="[Text]" custT="1"/>
      <dgm:spPr/>
      <dgm:t>
        <a:bodyPr/>
        <a:lstStyle/>
        <a:p>
          <a:r>
            <a:rPr lang="en-GB" sz="1200" b="1" dirty="0">
              <a:latin typeface="Univers" panose="020B0503020202020204" pitchFamily="34" charset="0"/>
            </a:rPr>
            <a:t>26 April</a:t>
          </a:r>
          <a:r>
            <a:rPr lang="en-GB" sz="1200" dirty="0">
              <a:latin typeface="Univers" panose="020B0503020202020204" pitchFamily="34" charset="0"/>
            </a:rPr>
            <a:t>: Announcement of Candidates and Opening of Electronic Voting for President-elect, Treasurer, Governing Board members-at-large, Regional Council Chair, Regional Division Committee members, Section Standing Committee members</a:t>
          </a:r>
        </a:p>
      </dgm:t>
    </dgm:pt>
    <dgm:pt modelId="{EEE1ACBE-2D58-4586-B8F9-31925A37A32F}" type="parTrans" cxnId="{D588850C-1CB8-465D-B679-EF85C8567DED}">
      <dgm:prSet/>
      <dgm:spPr/>
      <dgm:t>
        <a:bodyPr/>
        <a:lstStyle/>
        <a:p>
          <a:endParaRPr lang="en-GB" sz="1200">
            <a:latin typeface="Univers" panose="020B0503020202020204" pitchFamily="34" charset="0"/>
          </a:endParaRPr>
        </a:p>
      </dgm:t>
    </dgm:pt>
    <dgm:pt modelId="{58E4A7AA-F2A1-4800-9322-087CD481F0CF}" type="sibTrans" cxnId="{D588850C-1CB8-465D-B679-EF85C8567DED}">
      <dgm:prSet custT="1"/>
      <dgm:spPr/>
      <dgm:t>
        <a:bodyPr/>
        <a:lstStyle/>
        <a:p>
          <a:endParaRPr lang="en-GB" sz="1200">
            <a:latin typeface="Univers" panose="020B0503020202020204" pitchFamily="34" charset="0"/>
          </a:endParaRPr>
        </a:p>
      </dgm:t>
    </dgm:pt>
    <dgm:pt modelId="{B8E0A8A8-258D-4CDB-9DB6-BD7D82ABBDED}">
      <dgm:prSet phldrT="[Text]" custT="1"/>
      <dgm:spPr/>
      <dgm:t>
        <a:bodyPr/>
        <a:lstStyle/>
        <a:p>
          <a:r>
            <a:rPr lang="en-GB" sz="1200" b="1" dirty="0">
              <a:latin typeface="Univers" panose="020B0503020202020204" pitchFamily="34" charset="0"/>
            </a:rPr>
            <a:t>13 April, 12pm CEST</a:t>
          </a:r>
          <a:r>
            <a:rPr lang="en-GB" sz="1200" dirty="0">
              <a:latin typeface="Univers" panose="020B0503020202020204" pitchFamily="34" charset="0"/>
            </a:rPr>
            <a:t>: Nominations Close:</a:t>
          </a:r>
        </a:p>
      </dgm:t>
    </dgm:pt>
    <dgm:pt modelId="{D63146F2-762D-4F73-8134-C74997AF6CFE}" type="parTrans" cxnId="{7493C92C-08C5-47EE-B394-CB63957B50BB}">
      <dgm:prSet/>
      <dgm:spPr/>
      <dgm:t>
        <a:bodyPr/>
        <a:lstStyle/>
        <a:p>
          <a:endParaRPr lang="en-GB" sz="1200">
            <a:latin typeface="Univers" panose="020B0503020202020204" pitchFamily="34" charset="0"/>
          </a:endParaRPr>
        </a:p>
      </dgm:t>
    </dgm:pt>
    <dgm:pt modelId="{98A1D741-96D7-4C7F-9CFA-1A6556BD168D}" type="sibTrans" cxnId="{7493C92C-08C5-47EE-B394-CB63957B50BB}">
      <dgm:prSet custT="1"/>
      <dgm:spPr/>
      <dgm:t>
        <a:bodyPr/>
        <a:lstStyle/>
        <a:p>
          <a:endParaRPr lang="en-GB" sz="1200">
            <a:latin typeface="Univers" panose="020B0503020202020204" pitchFamily="34" charset="0"/>
          </a:endParaRPr>
        </a:p>
      </dgm:t>
    </dgm:pt>
    <dgm:pt modelId="{3A26A887-CCF9-4D04-8748-0B6456F8062D}">
      <dgm:prSet phldrT="[Text]" custT="1"/>
      <dgm:spPr/>
      <dgm:t>
        <a:bodyPr/>
        <a:lstStyle/>
        <a:p>
          <a:r>
            <a:rPr lang="en-GB" sz="1200" b="1" dirty="0">
              <a:latin typeface="Univers" panose="020B0503020202020204" pitchFamily="34" charset="0"/>
            </a:rPr>
            <a:t>3 May</a:t>
          </a:r>
          <a:r>
            <a:rPr lang="en-GB" sz="1200" dirty="0">
              <a:latin typeface="Univers" panose="020B0503020202020204" pitchFamily="34" charset="0"/>
            </a:rPr>
            <a:t>: Announcement of Candidates and Opening of Electronic Voting for Professional Council Chair and Professional Division Committee Chairs</a:t>
          </a:r>
        </a:p>
      </dgm:t>
    </dgm:pt>
    <dgm:pt modelId="{AAB84F5F-B6AA-42C4-AB7C-D937785C4860}" type="parTrans" cxnId="{8FB50E55-951F-45F4-9137-B2DA595C2D8B}">
      <dgm:prSet/>
      <dgm:spPr/>
      <dgm:t>
        <a:bodyPr/>
        <a:lstStyle/>
        <a:p>
          <a:endParaRPr lang="en-GB" sz="1200">
            <a:latin typeface="Univers" panose="020B0503020202020204" pitchFamily="34" charset="0"/>
          </a:endParaRPr>
        </a:p>
      </dgm:t>
    </dgm:pt>
    <dgm:pt modelId="{9DC41DFC-4657-4B8C-90E9-A1E0BFC641F9}" type="sibTrans" cxnId="{8FB50E55-951F-45F4-9137-B2DA595C2D8B}">
      <dgm:prSet custT="1"/>
      <dgm:spPr/>
      <dgm:t>
        <a:bodyPr/>
        <a:lstStyle/>
        <a:p>
          <a:endParaRPr lang="en-GB" sz="1200">
            <a:latin typeface="Univers" panose="020B0503020202020204" pitchFamily="34" charset="0"/>
          </a:endParaRPr>
        </a:p>
      </dgm:t>
    </dgm:pt>
    <dgm:pt modelId="{803CBCA1-1A17-4FE9-84B8-F1D47DA2A88B}">
      <dgm:prSet phldrT="[Text]" custT="1"/>
      <dgm:spPr/>
      <dgm:t>
        <a:bodyPr/>
        <a:lstStyle/>
        <a:p>
          <a:r>
            <a:rPr lang="en-GB" sz="1200" b="1" dirty="0">
              <a:latin typeface="Univers" panose="020B0503020202020204" pitchFamily="34" charset="0"/>
            </a:rPr>
            <a:t>14 June</a:t>
          </a:r>
          <a:r>
            <a:rPr lang="en-GB" sz="1200" dirty="0">
              <a:latin typeface="Univers" panose="020B0503020202020204" pitchFamily="34" charset="0"/>
            </a:rPr>
            <a:t>: Publication of Results for  Professional Council Chair and Professional Division Committee Chairs </a:t>
          </a:r>
        </a:p>
      </dgm:t>
    </dgm:pt>
    <dgm:pt modelId="{F73A5639-84BA-40B3-A173-0B7E0DB06838}" type="sibTrans" cxnId="{2FB2B4F7-D5CD-4226-A148-4F073E3A4D0C}">
      <dgm:prSet custT="1"/>
      <dgm:spPr/>
      <dgm:t>
        <a:bodyPr/>
        <a:lstStyle/>
        <a:p>
          <a:endParaRPr lang="en-GB" sz="1200">
            <a:latin typeface="Univers" panose="020B0503020202020204" pitchFamily="34" charset="0"/>
          </a:endParaRPr>
        </a:p>
      </dgm:t>
    </dgm:pt>
    <dgm:pt modelId="{B84BA922-55CC-42EC-BBB7-2A7E71A3DBE7}" type="parTrans" cxnId="{2FB2B4F7-D5CD-4226-A148-4F073E3A4D0C}">
      <dgm:prSet/>
      <dgm:spPr/>
      <dgm:t>
        <a:bodyPr/>
        <a:lstStyle/>
        <a:p>
          <a:endParaRPr lang="en-GB" sz="1200">
            <a:latin typeface="Univers" panose="020B0503020202020204" pitchFamily="34" charset="0"/>
          </a:endParaRPr>
        </a:p>
      </dgm:t>
    </dgm:pt>
    <dgm:pt modelId="{2626704E-963D-40F7-83D4-F539DF026527}">
      <dgm:prSet phldrT="[Text]" custT="1"/>
      <dgm:spPr>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dgm:spPr>
      <dgm:t>
        <a:bodyPr spcFirstLastPara="0" vert="horz" wrap="square" lIns="60960" tIns="60960" rIns="60960" bIns="60960" numCol="1" spcCol="1270" anchor="ctr" anchorCtr="0"/>
        <a:lstStyle/>
        <a:p>
          <a:pPr marL="0" lvl="0" indent="0" algn="ctr" defTabSz="711200">
            <a:lnSpc>
              <a:spcPct val="90000"/>
            </a:lnSpc>
            <a:spcBef>
              <a:spcPct val="0"/>
            </a:spcBef>
            <a:spcAft>
              <a:spcPct val="35000"/>
            </a:spcAft>
            <a:buNone/>
          </a:pPr>
          <a:r>
            <a:rPr lang="en-GB" sz="1200" b="1" kern="1200" dirty="0">
              <a:solidFill>
                <a:prstClr val="white"/>
              </a:solidFill>
              <a:latin typeface="Univers" panose="020B0503020202020204" pitchFamily="34" charset="0"/>
              <a:ea typeface="+mn-ea"/>
              <a:cs typeface="+mn-cs"/>
            </a:rPr>
            <a:t>1 June</a:t>
          </a:r>
          <a:r>
            <a:rPr lang="en-GB" sz="1200" kern="1200" dirty="0">
              <a:solidFill>
                <a:prstClr val="white"/>
              </a:solidFill>
              <a:latin typeface="Univers" panose="020B0503020202020204" pitchFamily="34" charset="0"/>
              <a:ea typeface="+mn-ea"/>
              <a:cs typeface="+mn-cs"/>
            </a:rPr>
            <a:t>: Publication of Results for </a:t>
          </a:r>
          <a:r>
            <a:rPr lang="en-GB" sz="1200" kern="1200" dirty="0">
              <a:latin typeface="Univers" panose="020B0503020202020204" pitchFamily="34" charset="0"/>
            </a:rPr>
            <a:t>President-elect, Treasurer, Governing Board members-at-large, Regional Council Chair, Regional Division Committee members, Professional Section Standing Committee members </a:t>
          </a:r>
          <a:r>
            <a:rPr lang="en-GB" sz="1200" kern="1200" dirty="0">
              <a:solidFill>
                <a:prstClr val="white"/>
              </a:solidFill>
              <a:latin typeface="Univers" panose="020B0503020202020204" pitchFamily="34" charset="0"/>
              <a:ea typeface="+mn-ea"/>
              <a:cs typeface="+mn-cs"/>
            </a:rPr>
            <a:t>  </a:t>
          </a:r>
        </a:p>
      </dgm:t>
    </dgm:pt>
    <dgm:pt modelId="{431ED1F6-EDC7-4639-9FAF-E782F4CB9029}" type="sibTrans" cxnId="{B0342F6D-EAD1-4069-8DC5-F7E0A2B5F24A}">
      <dgm:prSet custT="1"/>
      <dgm:spPr/>
      <dgm:t>
        <a:bodyPr/>
        <a:lstStyle/>
        <a:p>
          <a:endParaRPr lang="en-GB" sz="1200">
            <a:latin typeface="Univers" panose="020B0503020202020204" pitchFamily="34" charset="0"/>
          </a:endParaRPr>
        </a:p>
      </dgm:t>
    </dgm:pt>
    <dgm:pt modelId="{026C5237-9670-4AF8-A445-C5B568F2AAA3}" type="parTrans" cxnId="{B0342F6D-EAD1-4069-8DC5-F7E0A2B5F24A}">
      <dgm:prSet/>
      <dgm:spPr/>
      <dgm:t>
        <a:bodyPr/>
        <a:lstStyle/>
        <a:p>
          <a:endParaRPr lang="en-GB" sz="1200">
            <a:latin typeface="Univers" panose="020B0503020202020204" pitchFamily="34" charset="0"/>
          </a:endParaRPr>
        </a:p>
      </dgm:t>
    </dgm:pt>
    <dgm:pt modelId="{B0FE7F3B-EADC-48BD-A6C3-4A3D65C16FEC}">
      <dgm:prSet custT="1"/>
      <dgm:spPr/>
      <dgm:t>
        <a:bodyPr/>
        <a:lstStyle/>
        <a:p>
          <a:r>
            <a:rPr lang="en-GB" sz="1200" b="1" dirty="0">
              <a:latin typeface="Univers" panose="020B0503020202020204" pitchFamily="34" charset="0"/>
            </a:rPr>
            <a:t>June – August</a:t>
          </a:r>
          <a:r>
            <a:rPr lang="en-GB" sz="1200" dirty="0">
              <a:latin typeface="Univers" panose="020B0503020202020204" pitchFamily="34" charset="0"/>
            </a:rPr>
            <a:t>: Nominations and publication of candidacies for elections held within Committees</a:t>
          </a:r>
        </a:p>
      </dgm:t>
    </dgm:pt>
    <dgm:pt modelId="{379AE2E9-8090-4537-A2B3-1831C685BFDD}" type="parTrans" cxnId="{B2ED333D-932A-4902-817B-DD9D71C643A1}">
      <dgm:prSet/>
      <dgm:spPr/>
      <dgm:t>
        <a:bodyPr/>
        <a:lstStyle/>
        <a:p>
          <a:endParaRPr lang="en-GB" sz="1600">
            <a:latin typeface="Univers" panose="020B0503020202020204" pitchFamily="34" charset="0"/>
          </a:endParaRPr>
        </a:p>
      </dgm:t>
    </dgm:pt>
    <dgm:pt modelId="{BAB2F633-AA05-4551-A036-95775434828A}" type="sibTrans" cxnId="{B2ED333D-932A-4902-817B-DD9D71C643A1}">
      <dgm:prSet/>
      <dgm:spPr/>
      <dgm:t>
        <a:bodyPr/>
        <a:lstStyle/>
        <a:p>
          <a:endParaRPr lang="en-GB" sz="1600">
            <a:latin typeface="Univers" panose="020B0503020202020204" pitchFamily="34" charset="0"/>
          </a:endParaRPr>
        </a:p>
      </dgm:t>
    </dgm:pt>
    <dgm:pt modelId="{5273F2EF-5D91-4E88-B60E-987A6EDB5612}">
      <dgm:prSet/>
      <dgm:spPr/>
      <dgm:t>
        <a:bodyPr/>
        <a:lstStyle/>
        <a:p>
          <a:r>
            <a:rPr lang="en-GB" b="1" dirty="0"/>
            <a:t>Day following the IFLA General Assembly in August 2021</a:t>
          </a:r>
          <a:r>
            <a:rPr lang="en-GB" dirty="0"/>
            <a:t>: New Committees  take office</a:t>
          </a:r>
        </a:p>
      </dgm:t>
    </dgm:pt>
    <dgm:pt modelId="{FC1F93C8-EB8C-48B6-B807-7841BFCA1108}" type="parTrans" cxnId="{9718F1A8-3B7A-4F36-8B55-CDF3C53C2B8B}">
      <dgm:prSet/>
      <dgm:spPr/>
      <dgm:t>
        <a:bodyPr/>
        <a:lstStyle/>
        <a:p>
          <a:endParaRPr lang="en-GB"/>
        </a:p>
      </dgm:t>
    </dgm:pt>
    <dgm:pt modelId="{8F5DE7FB-DBFF-42FD-BDF8-5C9006F5EF8B}" type="sibTrans" cxnId="{9718F1A8-3B7A-4F36-8B55-CDF3C53C2B8B}">
      <dgm:prSet/>
      <dgm:spPr/>
      <dgm:t>
        <a:bodyPr/>
        <a:lstStyle/>
        <a:p>
          <a:endParaRPr lang="en-GB"/>
        </a:p>
      </dgm:t>
    </dgm:pt>
    <dgm:pt modelId="{4D659600-DB1F-45C1-B7AB-B251BEF852BD}" type="pres">
      <dgm:prSet presAssocID="{CDEB47D4-1F98-4C26-B642-128104FED8C9}" presName="linearFlow" presStyleCnt="0">
        <dgm:presLayoutVars>
          <dgm:resizeHandles val="exact"/>
        </dgm:presLayoutVars>
      </dgm:prSet>
      <dgm:spPr/>
    </dgm:pt>
    <dgm:pt modelId="{32D512CD-0860-41B1-9961-FF512CE3C0A7}" type="pres">
      <dgm:prSet presAssocID="{B8E0A8A8-258D-4CDB-9DB6-BD7D82ABBDED}" presName="node" presStyleLbl="node1" presStyleIdx="0" presStyleCnt="9" custScaleX="445614">
        <dgm:presLayoutVars>
          <dgm:bulletEnabled val="1"/>
        </dgm:presLayoutVars>
      </dgm:prSet>
      <dgm:spPr/>
    </dgm:pt>
    <dgm:pt modelId="{AAF65E10-A128-4D26-A6EF-2B2E78C1CD20}" type="pres">
      <dgm:prSet presAssocID="{98A1D741-96D7-4C7F-9CFA-1A6556BD168D}" presName="sibTrans" presStyleLbl="sibTrans2D1" presStyleIdx="0" presStyleCnt="8"/>
      <dgm:spPr/>
    </dgm:pt>
    <dgm:pt modelId="{377B7434-5358-4B8B-9076-94290841B98B}" type="pres">
      <dgm:prSet presAssocID="{98A1D741-96D7-4C7F-9CFA-1A6556BD168D}" presName="connectorText" presStyleLbl="sibTrans2D1" presStyleIdx="0" presStyleCnt="8"/>
      <dgm:spPr/>
    </dgm:pt>
    <dgm:pt modelId="{1376164D-F8AA-4959-A7FB-D0E083B85215}" type="pres">
      <dgm:prSet presAssocID="{19C0BABB-8F20-472A-8371-6E2E939F3B56}" presName="node" presStyleLbl="node1" presStyleIdx="1" presStyleCnt="9" custScaleX="445144" custScaleY="112445" custLinFactNeighborX="235" custLinFactNeighborY="8668">
        <dgm:presLayoutVars>
          <dgm:bulletEnabled val="1"/>
        </dgm:presLayoutVars>
      </dgm:prSet>
      <dgm:spPr/>
    </dgm:pt>
    <dgm:pt modelId="{44E3330C-7534-41EE-822D-3C4CC50F6770}" type="pres">
      <dgm:prSet presAssocID="{58E4A7AA-F2A1-4800-9322-087CD481F0CF}" presName="sibTrans" presStyleLbl="sibTrans2D1" presStyleIdx="1" presStyleCnt="8"/>
      <dgm:spPr/>
    </dgm:pt>
    <dgm:pt modelId="{EFF6C17E-9629-45AE-9142-2013F8F9C2C7}" type="pres">
      <dgm:prSet presAssocID="{58E4A7AA-F2A1-4800-9322-087CD481F0CF}" presName="connectorText" presStyleLbl="sibTrans2D1" presStyleIdx="1" presStyleCnt="8"/>
      <dgm:spPr/>
    </dgm:pt>
    <dgm:pt modelId="{F1F14204-DCBA-4272-8430-221E349BCB62}" type="pres">
      <dgm:prSet presAssocID="{3A26A887-CCF9-4D04-8748-0B6456F8062D}" presName="node" presStyleLbl="node1" presStyleIdx="2" presStyleCnt="9" custScaleX="445614">
        <dgm:presLayoutVars>
          <dgm:bulletEnabled val="1"/>
        </dgm:presLayoutVars>
      </dgm:prSet>
      <dgm:spPr/>
    </dgm:pt>
    <dgm:pt modelId="{D7CAE3D8-941F-4636-949E-272102AB8292}" type="pres">
      <dgm:prSet presAssocID="{9DC41DFC-4657-4B8C-90E9-A1E0BFC641F9}" presName="sibTrans" presStyleLbl="sibTrans2D1" presStyleIdx="2" presStyleCnt="8"/>
      <dgm:spPr/>
    </dgm:pt>
    <dgm:pt modelId="{7FD933DD-5458-4C5C-B687-3F200A4BBF71}" type="pres">
      <dgm:prSet presAssocID="{9DC41DFC-4657-4B8C-90E9-A1E0BFC641F9}" presName="connectorText" presStyleLbl="sibTrans2D1" presStyleIdx="2" presStyleCnt="8"/>
      <dgm:spPr/>
    </dgm:pt>
    <dgm:pt modelId="{6172847F-3EA7-4D38-B372-AD0AEA47E437}" type="pres">
      <dgm:prSet presAssocID="{6E6EF36F-2225-4229-9CD9-D8643B9B23DF}" presName="node" presStyleLbl="node1" presStyleIdx="3" presStyleCnt="9" custScaleX="446419">
        <dgm:presLayoutVars>
          <dgm:bulletEnabled val="1"/>
        </dgm:presLayoutVars>
      </dgm:prSet>
      <dgm:spPr/>
    </dgm:pt>
    <dgm:pt modelId="{42904B6B-C1A0-4F76-B9E3-F8BBC933C79D}" type="pres">
      <dgm:prSet presAssocID="{7D36EA7D-9CD0-48F0-BB6B-D4C1921C9491}" presName="sibTrans" presStyleLbl="sibTrans2D1" presStyleIdx="3" presStyleCnt="8"/>
      <dgm:spPr/>
    </dgm:pt>
    <dgm:pt modelId="{47DB7636-6E6D-4F13-92B6-E8D298688F44}" type="pres">
      <dgm:prSet presAssocID="{7D36EA7D-9CD0-48F0-BB6B-D4C1921C9491}" presName="connectorText" presStyleLbl="sibTrans2D1" presStyleIdx="3" presStyleCnt="8"/>
      <dgm:spPr/>
    </dgm:pt>
    <dgm:pt modelId="{34CE6118-F86F-4F4B-BBCE-317E0DA4F70B}" type="pres">
      <dgm:prSet presAssocID="{804EBC67-4724-4285-968A-B2C36D17B2AA}" presName="node" presStyleLbl="node1" presStyleIdx="4" presStyleCnt="9" custScaleX="446419">
        <dgm:presLayoutVars>
          <dgm:bulletEnabled val="1"/>
        </dgm:presLayoutVars>
      </dgm:prSet>
      <dgm:spPr/>
    </dgm:pt>
    <dgm:pt modelId="{9AA1ACB0-DE24-477C-9B5A-66CE42106708}" type="pres">
      <dgm:prSet presAssocID="{38D1E7E6-A77F-47F2-806A-4678737BEF97}" presName="sibTrans" presStyleLbl="sibTrans2D1" presStyleIdx="4" presStyleCnt="8"/>
      <dgm:spPr/>
    </dgm:pt>
    <dgm:pt modelId="{0831B182-6271-4175-9E54-42C56FAA0B85}" type="pres">
      <dgm:prSet presAssocID="{38D1E7E6-A77F-47F2-806A-4678737BEF97}" presName="connectorText" presStyleLbl="sibTrans2D1" presStyleIdx="4" presStyleCnt="8"/>
      <dgm:spPr/>
    </dgm:pt>
    <dgm:pt modelId="{32082D64-10AD-4A0D-BBCC-CF0E9E0BB450}" type="pres">
      <dgm:prSet presAssocID="{2626704E-963D-40F7-83D4-F539DF026527}" presName="node" presStyleLbl="node1" presStyleIdx="5" presStyleCnt="9" custScaleX="446419" custLinFactNeighborX="-3338" custLinFactNeighborY="-13795">
        <dgm:presLayoutVars>
          <dgm:bulletEnabled val="1"/>
        </dgm:presLayoutVars>
      </dgm:prSet>
      <dgm:spPr>
        <a:xfrm>
          <a:off x="-1192081" y="3843741"/>
          <a:ext cx="10272569" cy="853353"/>
        </a:xfrm>
        <a:prstGeom prst="roundRect">
          <a:avLst>
            <a:gd name="adj" fmla="val 10000"/>
          </a:avLst>
        </a:prstGeom>
      </dgm:spPr>
    </dgm:pt>
    <dgm:pt modelId="{57279733-E017-4B13-9808-DD6F2A8BF803}" type="pres">
      <dgm:prSet presAssocID="{431ED1F6-EDC7-4639-9FAF-E782F4CB9029}" presName="sibTrans" presStyleLbl="sibTrans2D1" presStyleIdx="5" presStyleCnt="8"/>
      <dgm:spPr/>
    </dgm:pt>
    <dgm:pt modelId="{F2193D11-4652-480E-B957-DB953EAE8752}" type="pres">
      <dgm:prSet presAssocID="{431ED1F6-EDC7-4639-9FAF-E782F4CB9029}" presName="connectorText" presStyleLbl="sibTrans2D1" presStyleIdx="5" presStyleCnt="8"/>
      <dgm:spPr/>
    </dgm:pt>
    <dgm:pt modelId="{F2E1B340-0E9E-4572-A0EA-C317F8F286CD}" type="pres">
      <dgm:prSet presAssocID="{803CBCA1-1A17-4FE9-84B8-F1D47DA2A88B}" presName="node" presStyleLbl="node1" presStyleIdx="6" presStyleCnt="9" custScaleX="446419">
        <dgm:presLayoutVars>
          <dgm:bulletEnabled val="1"/>
        </dgm:presLayoutVars>
      </dgm:prSet>
      <dgm:spPr/>
    </dgm:pt>
    <dgm:pt modelId="{8295E549-0F19-410D-9E9F-F7D5326A9E85}" type="pres">
      <dgm:prSet presAssocID="{F73A5639-84BA-40B3-A173-0B7E0DB06838}" presName="sibTrans" presStyleLbl="sibTrans2D1" presStyleIdx="6" presStyleCnt="8"/>
      <dgm:spPr/>
    </dgm:pt>
    <dgm:pt modelId="{DD60BE8D-0857-4EE7-A13A-871A700AD935}" type="pres">
      <dgm:prSet presAssocID="{F73A5639-84BA-40B3-A173-0B7E0DB06838}" presName="connectorText" presStyleLbl="sibTrans2D1" presStyleIdx="6" presStyleCnt="8"/>
      <dgm:spPr/>
    </dgm:pt>
    <dgm:pt modelId="{FA0C8FAD-AEFD-485F-97D1-0B3FD227804E}" type="pres">
      <dgm:prSet presAssocID="{B0FE7F3B-EADC-48BD-A6C3-4A3D65C16FEC}" presName="node" presStyleLbl="node1" presStyleIdx="7" presStyleCnt="9" custScaleX="446419">
        <dgm:presLayoutVars>
          <dgm:bulletEnabled val="1"/>
        </dgm:presLayoutVars>
      </dgm:prSet>
      <dgm:spPr/>
    </dgm:pt>
    <dgm:pt modelId="{B1FC999D-3EEE-40F4-8CC5-D421F5CDCBAB}" type="pres">
      <dgm:prSet presAssocID="{BAB2F633-AA05-4551-A036-95775434828A}" presName="sibTrans" presStyleLbl="sibTrans2D1" presStyleIdx="7" presStyleCnt="8"/>
      <dgm:spPr/>
    </dgm:pt>
    <dgm:pt modelId="{693A358D-DEF7-4F84-A8DC-B8BD288D7A54}" type="pres">
      <dgm:prSet presAssocID="{BAB2F633-AA05-4551-A036-95775434828A}" presName="connectorText" presStyleLbl="sibTrans2D1" presStyleIdx="7" presStyleCnt="8"/>
      <dgm:spPr/>
    </dgm:pt>
    <dgm:pt modelId="{B13075DA-D012-48A9-A133-F5FFC3E305C3}" type="pres">
      <dgm:prSet presAssocID="{5273F2EF-5D91-4E88-B60E-987A6EDB5612}" presName="node" presStyleLbl="node1" presStyleIdx="8" presStyleCnt="9" custScaleX="445614">
        <dgm:presLayoutVars>
          <dgm:bulletEnabled val="1"/>
        </dgm:presLayoutVars>
      </dgm:prSet>
      <dgm:spPr/>
    </dgm:pt>
  </dgm:ptLst>
  <dgm:cxnLst>
    <dgm:cxn modelId="{E1195301-B5CC-4D93-8412-A135947626DE}" type="presOf" srcId="{6E6EF36F-2225-4229-9CD9-D8643B9B23DF}" destId="{6172847F-3EA7-4D38-B372-AD0AEA47E437}" srcOrd="0" destOrd="0" presId="urn:microsoft.com/office/officeart/2005/8/layout/process2"/>
    <dgm:cxn modelId="{9D79DE05-2B25-4358-9482-2C75F0A16536}" type="presOf" srcId="{38D1E7E6-A77F-47F2-806A-4678737BEF97}" destId="{9AA1ACB0-DE24-477C-9B5A-66CE42106708}" srcOrd="0" destOrd="0" presId="urn:microsoft.com/office/officeart/2005/8/layout/process2"/>
    <dgm:cxn modelId="{D588850C-1CB8-465D-B679-EF85C8567DED}" srcId="{CDEB47D4-1F98-4C26-B642-128104FED8C9}" destId="{19C0BABB-8F20-472A-8371-6E2E939F3B56}" srcOrd="1" destOrd="0" parTransId="{EEE1ACBE-2D58-4586-B8F9-31925A37A32F}" sibTransId="{58E4A7AA-F2A1-4800-9322-087CD481F0CF}"/>
    <dgm:cxn modelId="{245CDB11-9FDF-42AD-A413-C00FCD4DB186}" type="presOf" srcId="{98A1D741-96D7-4C7F-9CFA-1A6556BD168D}" destId="{AAF65E10-A128-4D26-A6EF-2B2E78C1CD20}" srcOrd="0" destOrd="0" presId="urn:microsoft.com/office/officeart/2005/8/layout/process2"/>
    <dgm:cxn modelId="{E672B516-0DED-45EA-94F5-A7F06E7E5E4E}" type="presOf" srcId="{3A26A887-CCF9-4D04-8748-0B6456F8062D}" destId="{F1F14204-DCBA-4272-8430-221E349BCB62}" srcOrd="0" destOrd="0" presId="urn:microsoft.com/office/officeart/2005/8/layout/process2"/>
    <dgm:cxn modelId="{7493C92C-08C5-47EE-B394-CB63957B50BB}" srcId="{CDEB47D4-1F98-4C26-B642-128104FED8C9}" destId="{B8E0A8A8-258D-4CDB-9DB6-BD7D82ABBDED}" srcOrd="0" destOrd="0" parTransId="{D63146F2-762D-4F73-8134-C74997AF6CFE}" sibTransId="{98A1D741-96D7-4C7F-9CFA-1A6556BD168D}"/>
    <dgm:cxn modelId="{29E0CB2F-F50A-4CA3-A5AD-8EEABBF0D68F}" type="presOf" srcId="{7D36EA7D-9CD0-48F0-BB6B-D4C1921C9491}" destId="{47DB7636-6E6D-4F13-92B6-E8D298688F44}" srcOrd="1" destOrd="0" presId="urn:microsoft.com/office/officeart/2005/8/layout/process2"/>
    <dgm:cxn modelId="{B2ED333D-932A-4902-817B-DD9D71C643A1}" srcId="{CDEB47D4-1F98-4C26-B642-128104FED8C9}" destId="{B0FE7F3B-EADC-48BD-A6C3-4A3D65C16FEC}" srcOrd="7" destOrd="0" parTransId="{379AE2E9-8090-4537-A2B3-1831C685BFDD}" sibTransId="{BAB2F633-AA05-4551-A036-95775434828A}"/>
    <dgm:cxn modelId="{35A59F4A-C72C-48E3-A424-36A065593753}" type="presOf" srcId="{BAB2F633-AA05-4551-A036-95775434828A}" destId="{693A358D-DEF7-4F84-A8DC-B8BD288D7A54}" srcOrd="1" destOrd="0" presId="urn:microsoft.com/office/officeart/2005/8/layout/process2"/>
    <dgm:cxn modelId="{B0342F6D-EAD1-4069-8DC5-F7E0A2B5F24A}" srcId="{CDEB47D4-1F98-4C26-B642-128104FED8C9}" destId="{2626704E-963D-40F7-83D4-F539DF026527}" srcOrd="5" destOrd="0" parTransId="{026C5237-9670-4AF8-A445-C5B568F2AAA3}" sibTransId="{431ED1F6-EDC7-4639-9FAF-E782F4CB9029}"/>
    <dgm:cxn modelId="{013F556D-ACB2-4E7E-8600-D971CDB224FB}" type="presOf" srcId="{7D36EA7D-9CD0-48F0-BB6B-D4C1921C9491}" destId="{42904B6B-C1A0-4F76-B9E3-F8BBC933C79D}" srcOrd="0" destOrd="0" presId="urn:microsoft.com/office/officeart/2005/8/layout/process2"/>
    <dgm:cxn modelId="{06165E72-F62A-4209-9B3B-B3986E22BF75}" type="presOf" srcId="{9DC41DFC-4657-4B8C-90E9-A1E0BFC641F9}" destId="{7FD933DD-5458-4C5C-B687-3F200A4BBF71}" srcOrd="1" destOrd="0" presId="urn:microsoft.com/office/officeart/2005/8/layout/process2"/>
    <dgm:cxn modelId="{E6A04454-F27E-46A9-9E6A-BB43028B66F5}" type="presOf" srcId="{804EBC67-4724-4285-968A-B2C36D17B2AA}" destId="{34CE6118-F86F-4F4B-BBCE-317E0DA4F70B}" srcOrd="0" destOrd="0" presId="urn:microsoft.com/office/officeart/2005/8/layout/process2"/>
    <dgm:cxn modelId="{8FB50E55-951F-45F4-9137-B2DA595C2D8B}" srcId="{CDEB47D4-1F98-4C26-B642-128104FED8C9}" destId="{3A26A887-CCF9-4D04-8748-0B6456F8062D}" srcOrd="2" destOrd="0" parTransId="{AAB84F5F-B6AA-42C4-AB7C-D937785C4860}" sibTransId="{9DC41DFC-4657-4B8C-90E9-A1E0BFC641F9}"/>
    <dgm:cxn modelId="{769C2F57-D7BA-4909-B34C-BD490357C72B}" type="presOf" srcId="{98A1D741-96D7-4C7F-9CFA-1A6556BD168D}" destId="{377B7434-5358-4B8B-9076-94290841B98B}" srcOrd="1" destOrd="0" presId="urn:microsoft.com/office/officeart/2005/8/layout/process2"/>
    <dgm:cxn modelId="{72DD635A-CD01-4142-99D4-6ED12B92C3F5}" type="presOf" srcId="{2626704E-963D-40F7-83D4-F539DF026527}" destId="{32082D64-10AD-4A0D-BBCC-CF0E9E0BB450}" srcOrd="0" destOrd="0" presId="urn:microsoft.com/office/officeart/2005/8/layout/process2"/>
    <dgm:cxn modelId="{2745D582-B2DC-4DDD-A489-BA7C87754191}" type="presOf" srcId="{B0FE7F3B-EADC-48BD-A6C3-4A3D65C16FEC}" destId="{FA0C8FAD-AEFD-485F-97D1-0B3FD227804E}" srcOrd="0" destOrd="0" presId="urn:microsoft.com/office/officeart/2005/8/layout/process2"/>
    <dgm:cxn modelId="{A4138194-CDFD-4C7D-A074-2AC613A7097A}" type="presOf" srcId="{431ED1F6-EDC7-4639-9FAF-E782F4CB9029}" destId="{57279733-E017-4B13-9808-DD6F2A8BF803}" srcOrd="0" destOrd="0" presId="urn:microsoft.com/office/officeart/2005/8/layout/process2"/>
    <dgm:cxn modelId="{43048894-BC30-4281-97BE-C17104E30231}" type="presOf" srcId="{CDEB47D4-1F98-4C26-B642-128104FED8C9}" destId="{4D659600-DB1F-45C1-B7AB-B251BEF852BD}" srcOrd="0" destOrd="0" presId="urn:microsoft.com/office/officeart/2005/8/layout/process2"/>
    <dgm:cxn modelId="{8B529C96-7ED9-49D5-BDA9-2BAF05302713}" type="presOf" srcId="{9DC41DFC-4657-4B8C-90E9-A1E0BFC641F9}" destId="{D7CAE3D8-941F-4636-949E-272102AB8292}" srcOrd="0" destOrd="0" presId="urn:microsoft.com/office/officeart/2005/8/layout/process2"/>
    <dgm:cxn modelId="{49E34CA3-62C5-418D-A853-F576F277355C}" type="presOf" srcId="{803CBCA1-1A17-4FE9-84B8-F1D47DA2A88B}" destId="{F2E1B340-0E9E-4572-A0EA-C317F8F286CD}" srcOrd="0" destOrd="0" presId="urn:microsoft.com/office/officeart/2005/8/layout/process2"/>
    <dgm:cxn modelId="{9718F1A8-3B7A-4F36-8B55-CDF3C53C2B8B}" srcId="{CDEB47D4-1F98-4C26-B642-128104FED8C9}" destId="{5273F2EF-5D91-4E88-B60E-987A6EDB5612}" srcOrd="8" destOrd="0" parTransId="{FC1F93C8-EB8C-48B6-B807-7841BFCA1108}" sibTransId="{8F5DE7FB-DBFF-42FD-BDF8-5C9006F5EF8B}"/>
    <dgm:cxn modelId="{A082E5B0-E224-4E62-8CF4-6D8A289E1843}" type="presOf" srcId="{38D1E7E6-A77F-47F2-806A-4678737BEF97}" destId="{0831B182-6271-4175-9E54-42C56FAA0B85}" srcOrd="1" destOrd="0" presId="urn:microsoft.com/office/officeart/2005/8/layout/process2"/>
    <dgm:cxn modelId="{FA0843B4-2AE4-4DF8-B6BB-E69108B99900}" type="presOf" srcId="{431ED1F6-EDC7-4639-9FAF-E782F4CB9029}" destId="{F2193D11-4652-480E-B957-DB953EAE8752}" srcOrd="1" destOrd="0" presId="urn:microsoft.com/office/officeart/2005/8/layout/process2"/>
    <dgm:cxn modelId="{B5D24EC1-D271-4C93-ABE4-C91F1CE1928A}" srcId="{CDEB47D4-1F98-4C26-B642-128104FED8C9}" destId="{6E6EF36F-2225-4229-9CD9-D8643B9B23DF}" srcOrd="3" destOrd="0" parTransId="{30A1D91E-41EC-4133-8DAC-1AAD97C3063A}" sibTransId="{7D36EA7D-9CD0-48F0-BB6B-D4C1921C9491}"/>
    <dgm:cxn modelId="{658BDFC6-4C6F-4229-9ED2-FD2959724D8E}" type="presOf" srcId="{F73A5639-84BA-40B3-A173-0B7E0DB06838}" destId="{DD60BE8D-0857-4EE7-A13A-871A700AD935}" srcOrd="1" destOrd="0" presId="urn:microsoft.com/office/officeart/2005/8/layout/process2"/>
    <dgm:cxn modelId="{B6DB52C8-9854-4377-AA3A-61B9E245A2A7}" type="presOf" srcId="{B8E0A8A8-258D-4CDB-9DB6-BD7D82ABBDED}" destId="{32D512CD-0860-41B1-9961-FF512CE3C0A7}" srcOrd="0" destOrd="0" presId="urn:microsoft.com/office/officeart/2005/8/layout/process2"/>
    <dgm:cxn modelId="{E3EEB7C8-3C8B-432C-931B-EBAA6C9BF337}" type="presOf" srcId="{BAB2F633-AA05-4551-A036-95775434828A}" destId="{B1FC999D-3EEE-40F4-8CC5-D421F5CDCBAB}" srcOrd="0" destOrd="0" presId="urn:microsoft.com/office/officeart/2005/8/layout/process2"/>
    <dgm:cxn modelId="{0CA7E9D1-1E95-4712-8735-0097302E0728}" type="presOf" srcId="{58E4A7AA-F2A1-4800-9322-087CD481F0CF}" destId="{44E3330C-7534-41EE-822D-3C4CC50F6770}" srcOrd="0" destOrd="0" presId="urn:microsoft.com/office/officeart/2005/8/layout/process2"/>
    <dgm:cxn modelId="{DE589AD9-DCC7-40CE-98BA-A23A19A99253}" srcId="{CDEB47D4-1F98-4C26-B642-128104FED8C9}" destId="{804EBC67-4724-4285-968A-B2C36D17B2AA}" srcOrd="4" destOrd="0" parTransId="{46AC3A44-0494-435A-A743-0DF120B3AB2B}" sibTransId="{38D1E7E6-A77F-47F2-806A-4678737BEF97}"/>
    <dgm:cxn modelId="{4FD648EB-B5A9-4B13-83FE-81A79BD7F091}" type="presOf" srcId="{5273F2EF-5D91-4E88-B60E-987A6EDB5612}" destId="{B13075DA-D012-48A9-A133-F5FFC3E305C3}" srcOrd="0" destOrd="0" presId="urn:microsoft.com/office/officeart/2005/8/layout/process2"/>
    <dgm:cxn modelId="{EE232FF6-8D17-4E5D-B768-4E477210F489}" type="presOf" srcId="{F73A5639-84BA-40B3-A173-0B7E0DB06838}" destId="{8295E549-0F19-410D-9E9F-F7D5326A9E85}" srcOrd="0" destOrd="0" presId="urn:microsoft.com/office/officeart/2005/8/layout/process2"/>
    <dgm:cxn modelId="{2FB2B4F7-D5CD-4226-A148-4F073E3A4D0C}" srcId="{CDEB47D4-1F98-4C26-B642-128104FED8C9}" destId="{803CBCA1-1A17-4FE9-84B8-F1D47DA2A88B}" srcOrd="6" destOrd="0" parTransId="{B84BA922-55CC-42EC-BBB7-2A7E71A3DBE7}" sibTransId="{F73A5639-84BA-40B3-A173-0B7E0DB06838}"/>
    <dgm:cxn modelId="{DA3307FC-5D80-4521-870B-A0BE6AB37874}" type="presOf" srcId="{19C0BABB-8F20-472A-8371-6E2E939F3B56}" destId="{1376164D-F8AA-4959-A7FB-D0E083B85215}" srcOrd="0" destOrd="0" presId="urn:microsoft.com/office/officeart/2005/8/layout/process2"/>
    <dgm:cxn modelId="{CD30DAFD-7FB0-41A2-898F-BDFCBA0774DA}" type="presOf" srcId="{58E4A7AA-F2A1-4800-9322-087CD481F0CF}" destId="{EFF6C17E-9629-45AE-9142-2013F8F9C2C7}" srcOrd="1" destOrd="0" presId="urn:microsoft.com/office/officeart/2005/8/layout/process2"/>
    <dgm:cxn modelId="{11CFA4C9-1FF6-4B6E-A8A1-4C31F6E2B753}" type="presParOf" srcId="{4D659600-DB1F-45C1-B7AB-B251BEF852BD}" destId="{32D512CD-0860-41B1-9961-FF512CE3C0A7}" srcOrd="0" destOrd="0" presId="urn:microsoft.com/office/officeart/2005/8/layout/process2"/>
    <dgm:cxn modelId="{B7D019EE-1A28-43D6-80AF-A925FFF6A373}" type="presParOf" srcId="{4D659600-DB1F-45C1-B7AB-B251BEF852BD}" destId="{AAF65E10-A128-4D26-A6EF-2B2E78C1CD20}" srcOrd="1" destOrd="0" presId="urn:microsoft.com/office/officeart/2005/8/layout/process2"/>
    <dgm:cxn modelId="{AA3DA93F-BA56-4BA2-B470-5CBA7118E823}" type="presParOf" srcId="{AAF65E10-A128-4D26-A6EF-2B2E78C1CD20}" destId="{377B7434-5358-4B8B-9076-94290841B98B}" srcOrd="0" destOrd="0" presId="urn:microsoft.com/office/officeart/2005/8/layout/process2"/>
    <dgm:cxn modelId="{851A7DAF-4FAE-452C-8927-B5AA06DF6E89}" type="presParOf" srcId="{4D659600-DB1F-45C1-B7AB-B251BEF852BD}" destId="{1376164D-F8AA-4959-A7FB-D0E083B85215}" srcOrd="2" destOrd="0" presId="urn:microsoft.com/office/officeart/2005/8/layout/process2"/>
    <dgm:cxn modelId="{1D0CEEED-675E-4676-B50B-B1056C45F0BD}" type="presParOf" srcId="{4D659600-DB1F-45C1-B7AB-B251BEF852BD}" destId="{44E3330C-7534-41EE-822D-3C4CC50F6770}" srcOrd="3" destOrd="0" presId="urn:microsoft.com/office/officeart/2005/8/layout/process2"/>
    <dgm:cxn modelId="{B29ACE74-FCA3-45C1-AFCE-30739F4ABA2B}" type="presParOf" srcId="{44E3330C-7534-41EE-822D-3C4CC50F6770}" destId="{EFF6C17E-9629-45AE-9142-2013F8F9C2C7}" srcOrd="0" destOrd="0" presId="urn:microsoft.com/office/officeart/2005/8/layout/process2"/>
    <dgm:cxn modelId="{7D62FEA3-0C65-44D6-B59A-93B1A0997BB5}" type="presParOf" srcId="{4D659600-DB1F-45C1-B7AB-B251BEF852BD}" destId="{F1F14204-DCBA-4272-8430-221E349BCB62}" srcOrd="4" destOrd="0" presId="urn:microsoft.com/office/officeart/2005/8/layout/process2"/>
    <dgm:cxn modelId="{5A000256-B312-4C32-ADD4-34FDF11216B9}" type="presParOf" srcId="{4D659600-DB1F-45C1-B7AB-B251BEF852BD}" destId="{D7CAE3D8-941F-4636-949E-272102AB8292}" srcOrd="5" destOrd="0" presId="urn:microsoft.com/office/officeart/2005/8/layout/process2"/>
    <dgm:cxn modelId="{60A30423-637E-4969-95F4-9DA5F639B49F}" type="presParOf" srcId="{D7CAE3D8-941F-4636-949E-272102AB8292}" destId="{7FD933DD-5458-4C5C-B687-3F200A4BBF71}" srcOrd="0" destOrd="0" presId="urn:microsoft.com/office/officeart/2005/8/layout/process2"/>
    <dgm:cxn modelId="{758B9F18-3008-44FF-A826-ADBD4D7B42ED}" type="presParOf" srcId="{4D659600-DB1F-45C1-B7AB-B251BEF852BD}" destId="{6172847F-3EA7-4D38-B372-AD0AEA47E437}" srcOrd="6" destOrd="0" presId="urn:microsoft.com/office/officeart/2005/8/layout/process2"/>
    <dgm:cxn modelId="{A365A86A-3FFE-4859-9B7A-A14101DC500A}" type="presParOf" srcId="{4D659600-DB1F-45C1-B7AB-B251BEF852BD}" destId="{42904B6B-C1A0-4F76-B9E3-F8BBC933C79D}" srcOrd="7" destOrd="0" presId="urn:microsoft.com/office/officeart/2005/8/layout/process2"/>
    <dgm:cxn modelId="{78B4F905-47D1-44EC-AF78-EA6F6D2A9221}" type="presParOf" srcId="{42904B6B-C1A0-4F76-B9E3-F8BBC933C79D}" destId="{47DB7636-6E6D-4F13-92B6-E8D298688F44}" srcOrd="0" destOrd="0" presId="urn:microsoft.com/office/officeart/2005/8/layout/process2"/>
    <dgm:cxn modelId="{8D6D4E21-8DB7-4881-89E7-D3A828256E14}" type="presParOf" srcId="{4D659600-DB1F-45C1-B7AB-B251BEF852BD}" destId="{34CE6118-F86F-4F4B-BBCE-317E0DA4F70B}" srcOrd="8" destOrd="0" presId="urn:microsoft.com/office/officeart/2005/8/layout/process2"/>
    <dgm:cxn modelId="{6A5FBA98-E2EC-4745-97E6-BC85A3E48681}" type="presParOf" srcId="{4D659600-DB1F-45C1-B7AB-B251BEF852BD}" destId="{9AA1ACB0-DE24-477C-9B5A-66CE42106708}" srcOrd="9" destOrd="0" presId="urn:microsoft.com/office/officeart/2005/8/layout/process2"/>
    <dgm:cxn modelId="{693315FF-9981-43EA-A144-81FE77249B85}" type="presParOf" srcId="{9AA1ACB0-DE24-477C-9B5A-66CE42106708}" destId="{0831B182-6271-4175-9E54-42C56FAA0B85}" srcOrd="0" destOrd="0" presId="urn:microsoft.com/office/officeart/2005/8/layout/process2"/>
    <dgm:cxn modelId="{243D3251-7148-4B3F-82F4-8C86F28D476A}" type="presParOf" srcId="{4D659600-DB1F-45C1-B7AB-B251BEF852BD}" destId="{32082D64-10AD-4A0D-BBCC-CF0E9E0BB450}" srcOrd="10" destOrd="0" presId="urn:microsoft.com/office/officeart/2005/8/layout/process2"/>
    <dgm:cxn modelId="{B30846F8-3432-416B-B463-1CA60EEF4DBC}" type="presParOf" srcId="{4D659600-DB1F-45C1-B7AB-B251BEF852BD}" destId="{57279733-E017-4B13-9808-DD6F2A8BF803}" srcOrd="11" destOrd="0" presId="urn:microsoft.com/office/officeart/2005/8/layout/process2"/>
    <dgm:cxn modelId="{670AF30D-CDDF-4F61-9847-60161D298015}" type="presParOf" srcId="{57279733-E017-4B13-9808-DD6F2A8BF803}" destId="{F2193D11-4652-480E-B957-DB953EAE8752}" srcOrd="0" destOrd="0" presId="urn:microsoft.com/office/officeart/2005/8/layout/process2"/>
    <dgm:cxn modelId="{6533FE5D-35D9-4804-90FC-2776432DD5F7}" type="presParOf" srcId="{4D659600-DB1F-45C1-B7AB-B251BEF852BD}" destId="{F2E1B340-0E9E-4572-A0EA-C317F8F286CD}" srcOrd="12" destOrd="0" presId="urn:microsoft.com/office/officeart/2005/8/layout/process2"/>
    <dgm:cxn modelId="{C192C12C-A50C-4707-88B0-A555FD9E9F20}" type="presParOf" srcId="{4D659600-DB1F-45C1-B7AB-B251BEF852BD}" destId="{8295E549-0F19-410D-9E9F-F7D5326A9E85}" srcOrd="13" destOrd="0" presId="urn:microsoft.com/office/officeart/2005/8/layout/process2"/>
    <dgm:cxn modelId="{22BCCFE4-E171-4BE9-BD46-09CB22378CA9}" type="presParOf" srcId="{8295E549-0F19-410D-9E9F-F7D5326A9E85}" destId="{DD60BE8D-0857-4EE7-A13A-871A700AD935}" srcOrd="0" destOrd="0" presId="urn:microsoft.com/office/officeart/2005/8/layout/process2"/>
    <dgm:cxn modelId="{4444B335-3035-463D-B5CC-BAEC0DE145D6}" type="presParOf" srcId="{4D659600-DB1F-45C1-B7AB-B251BEF852BD}" destId="{FA0C8FAD-AEFD-485F-97D1-0B3FD227804E}" srcOrd="14" destOrd="0" presId="urn:microsoft.com/office/officeart/2005/8/layout/process2"/>
    <dgm:cxn modelId="{3E6D7B3D-B966-41A7-A473-29149C775104}" type="presParOf" srcId="{4D659600-DB1F-45C1-B7AB-B251BEF852BD}" destId="{B1FC999D-3EEE-40F4-8CC5-D421F5CDCBAB}" srcOrd="15" destOrd="0" presId="urn:microsoft.com/office/officeart/2005/8/layout/process2"/>
    <dgm:cxn modelId="{4CAD3DAE-E225-495B-8554-F40A696B3214}" type="presParOf" srcId="{B1FC999D-3EEE-40F4-8CC5-D421F5CDCBAB}" destId="{693A358D-DEF7-4F84-A8DC-B8BD288D7A54}" srcOrd="0" destOrd="0" presId="urn:microsoft.com/office/officeart/2005/8/layout/process2"/>
    <dgm:cxn modelId="{9BE1E0DC-16EA-49D9-8918-ECD6E9C318D2}" type="presParOf" srcId="{4D659600-DB1F-45C1-B7AB-B251BEF852BD}" destId="{B13075DA-D012-48A9-A133-F5FFC3E305C3}" srcOrd="16"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D512CD-0860-41B1-9961-FF512CE3C0A7}">
      <dsp:nvSpPr>
        <dsp:cNvPr id="0" name=""/>
        <dsp:cNvSpPr/>
      </dsp:nvSpPr>
      <dsp:spPr>
        <a:xfrm>
          <a:off x="-4164" y="3867"/>
          <a:ext cx="7896734" cy="46630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latin typeface="Univers" panose="020B0503020202020204" pitchFamily="34" charset="0"/>
            </a:rPr>
            <a:t>13 April, 12pm CEST</a:t>
          </a:r>
          <a:r>
            <a:rPr lang="en-GB" sz="1200" kern="1200" dirty="0">
              <a:latin typeface="Univers" panose="020B0503020202020204" pitchFamily="34" charset="0"/>
            </a:rPr>
            <a:t>: Nominations Close:</a:t>
          </a:r>
        </a:p>
      </dsp:txBody>
      <dsp:txXfrm>
        <a:off x="9494" y="17525"/>
        <a:ext cx="7869418" cy="438986"/>
      </dsp:txXfrm>
    </dsp:sp>
    <dsp:sp modelId="{AAF65E10-A128-4D26-A6EF-2B2E78C1CD20}">
      <dsp:nvSpPr>
        <dsp:cNvPr id="0" name=""/>
        <dsp:cNvSpPr/>
      </dsp:nvSpPr>
      <dsp:spPr>
        <a:xfrm rot="5400000">
          <a:off x="3849192" y="491932"/>
          <a:ext cx="190020" cy="209836"/>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latin typeface="Univers" panose="020B0503020202020204" pitchFamily="34" charset="0"/>
          </a:endParaRPr>
        </a:p>
      </dsp:txBody>
      <dsp:txXfrm rot="-5400000">
        <a:off x="3881251" y="501840"/>
        <a:ext cx="125902" cy="133014"/>
      </dsp:txXfrm>
    </dsp:sp>
    <dsp:sp modelId="{1376164D-F8AA-4959-A7FB-D0E083B85215}">
      <dsp:nvSpPr>
        <dsp:cNvPr id="0" name=""/>
        <dsp:cNvSpPr/>
      </dsp:nvSpPr>
      <dsp:spPr>
        <a:xfrm>
          <a:off x="0" y="723530"/>
          <a:ext cx="7888406" cy="524333"/>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latin typeface="Univers" panose="020B0503020202020204" pitchFamily="34" charset="0"/>
            </a:rPr>
            <a:t>26 April</a:t>
          </a:r>
          <a:r>
            <a:rPr lang="en-GB" sz="1200" kern="1200" dirty="0">
              <a:latin typeface="Univers" panose="020B0503020202020204" pitchFamily="34" charset="0"/>
            </a:rPr>
            <a:t>: Announcement of Candidates and Opening of Electronic Voting for President-elect, Treasurer, Governing Board members-at-large, Regional Council Chair, Regional Division Committee members, Section Standing Committee members</a:t>
          </a:r>
        </a:p>
      </dsp:txBody>
      <dsp:txXfrm>
        <a:off x="15357" y="738887"/>
        <a:ext cx="7857692" cy="493619"/>
      </dsp:txXfrm>
    </dsp:sp>
    <dsp:sp modelId="{44E3330C-7534-41EE-822D-3C4CC50F6770}">
      <dsp:nvSpPr>
        <dsp:cNvPr id="0" name=""/>
        <dsp:cNvSpPr/>
      </dsp:nvSpPr>
      <dsp:spPr>
        <a:xfrm rot="5400000">
          <a:off x="3864349" y="1249417"/>
          <a:ext cx="159706" cy="209836"/>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latin typeface="Univers" panose="020B0503020202020204" pitchFamily="34" charset="0"/>
          </a:endParaRPr>
        </a:p>
      </dsp:txBody>
      <dsp:txXfrm rot="-5400000">
        <a:off x="3881251" y="1274482"/>
        <a:ext cx="125902" cy="111794"/>
      </dsp:txXfrm>
    </dsp:sp>
    <dsp:sp modelId="{F1F14204-DCBA-4272-8430-221E349BCB62}">
      <dsp:nvSpPr>
        <dsp:cNvPr id="0" name=""/>
        <dsp:cNvSpPr/>
      </dsp:nvSpPr>
      <dsp:spPr>
        <a:xfrm>
          <a:off x="-4164" y="1460805"/>
          <a:ext cx="7896734" cy="46630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latin typeface="Univers" panose="020B0503020202020204" pitchFamily="34" charset="0"/>
            </a:rPr>
            <a:t>3 May</a:t>
          </a:r>
          <a:r>
            <a:rPr lang="en-GB" sz="1200" kern="1200" dirty="0">
              <a:latin typeface="Univers" panose="020B0503020202020204" pitchFamily="34" charset="0"/>
            </a:rPr>
            <a:t>: Announcement of Candidates and Opening of Electronic Voting for Professional Council Chair and Professional Division Committee Chairs</a:t>
          </a:r>
        </a:p>
      </dsp:txBody>
      <dsp:txXfrm>
        <a:off x="9494" y="1474463"/>
        <a:ext cx="7869418" cy="438986"/>
      </dsp:txXfrm>
    </dsp:sp>
    <dsp:sp modelId="{D7CAE3D8-941F-4636-949E-272102AB8292}">
      <dsp:nvSpPr>
        <dsp:cNvPr id="0" name=""/>
        <dsp:cNvSpPr/>
      </dsp:nvSpPr>
      <dsp:spPr>
        <a:xfrm rot="5400000">
          <a:off x="3856771" y="1938765"/>
          <a:ext cx="174863" cy="209836"/>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latin typeface="Univers" panose="020B0503020202020204" pitchFamily="34" charset="0"/>
          </a:endParaRPr>
        </a:p>
      </dsp:txBody>
      <dsp:txXfrm rot="-5400000">
        <a:off x="3881252" y="1956252"/>
        <a:ext cx="125902" cy="122404"/>
      </dsp:txXfrm>
    </dsp:sp>
    <dsp:sp modelId="{6172847F-3EA7-4D38-B372-AD0AEA47E437}">
      <dsp:nvSpPr>
        <dsp:cNvPr id="0" name=""/>
        <dsp:cNvSpPr/>
      </dsp:nvSpPr>
      <dsp:spPr>
        <a:xfrm>
          <a:off x="-11297" y="2160259"/>
          <a:ext cx="7911000" cy="46630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latin typeface="Univers" panose="020B0503020202020204" pitchFamily="34" charset="0"/>
            </a:rPr>
            <a:t>24 May, 12pm CEST</a:t>
          </a:r>
          <a:r>
            <a:rPr lang="en-GB" sz="1200" kern="1200" dirty="0">
              <a:latin typeface="Univers" panose="020B0503020202020204" pitchFamily="34" charset="0"/>
            </a:rPr>
            <a:t>: Closing of Elections for President-elect, Treasurer, Governing Board members-at-large, Regional Council Chair, Regional Division Committee members, Section Standing Committee members </a:t>
          </a:r>
        </a:p>
      </dsp:txBody>
      <dsp:txXfrm>
        <a:off x="2361" y="2173917"/>
        <a:ext cx="7883684" cy="438986"/>
      </dsp:txXfrm>
    </dsp:sp>
    <dsp:sp modelId="{42904B6B-C1A0-4F76-B9E3-F8BBC933C79D}">
      <dsp:nvSpPr>
        <dsp:cNvPr id="0" name=""/>
        <dsp:cNvSpPr/>
      </dsp:nvSpPr>
      <dsp:spPr>
        <a:xfrm rot="5400000">
          <a:off x="3856771" y="2638219"/>
          <a:ext cx="174863" cy="209836"/>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latin typeface="Univers" panose="020B0503020202020204" pitchFamily="34" charset="0"/>
          </a:endParaRPr>
        </a:p>
      </dsp:txBody>
      <dsp:txXfrm rot="-5400000">
        <a:off x="3881252" y="2655706"/>
        <a:ext cx="125902" cy="122404"/>
      </dsp:txXfrm>
    </dsp:sp>
    <dsp:sp modelId="{34CE6118-F86F-4F4B-BBCE-317E0DA4F70B}">
      <dsp:nvSpPr>
        <dsp:cNvPr id="0" name=""/>
        <dsp:cNvSpPr/>
      </dsp:nvSpPr>
      <dsp:spPr>
        <a:xfrm>
          <a:off x="-11297" y="2859712"/>
          <a:ext cx="7911000" cy="46630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latin typeface="Univers" panose="020B0503020202020204" pitchFamily="34" charset="0"/>
            </a:rPr>
            <a:t>31 May, 12pm CEST</a:t>
          </a:r>
          <a:r>
            <a:rPr lang="en-GB" sz="1200" kern="1200" dirty="0">
              <a:latin typeface="Univers" panose="020B0503020202020204" pitchFamily="34" charset="0"/>
            </a:rPr>
            <a:t>: Closing of Elections for Professional Council Chair and Professional Division Committee Chairs </a:t>
          </a:r>
        </a:p>
      </dsp:txBody>
      <dsp:txXfrm>
        <a:off x="2361" y="2873370"/>
        <a:ext cx="7883684" cy="438986"/>
      </dsp:txXfrm>
    </dsp:sp>
    <dsp:sp modelId="{9AA1ACB0-DE24-477C-9B5A-66CE42106708}">
      <dsp:nvSpPr>
        <dsp:cNvPr id="0" name=""/>
        <dsp:cNvSpPr/>
      </dsp:nvSpPr>
      <dsp:spPr>
        <a:xfrm rot="5400000">
          <a:off x="3868832" y="3321591"/>
          <a:ext cx="150740" cy="209836"/>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latin typeface="Univers" panose="020B0503020202020204" pitchFamily="34" charset="0"/>
          </a:endParaRPr>
        </a:p>
      </dsp:txBody>
      <dsp:txXfrm rot="-5400000">
        <a:off x="3881251" y="3351139"/>
        <a:ext cx="125902" cy="105518"/>
      </dsp:txXfrm>
    </dsp:sp>
    <dsp:sp modelId="{32082D64-10AD-4A0D-BBCC-CF0E9E0BB450}">
      <dsp:nvSpPr>
        <dsp:cNvPr id="0" name=""/>
        <dsp:cNvSpPr/>
      </dsp:nvSpPr>
      <dsp:spPr>
        <a:xfrm>
          <a:off x="-11297" y="3527003"/>
          <a:ext cx="7911000" cy="466302"/>
        </a:xfrm>
        <a:prstGeom prst="roundRect">
          <a:avLst>
            <a:gd name="adj" fmla="val 10000"/>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200" b="1" kern="1200" dirty="0">
              <a:solidFill>
                <a:prstClr val="white"/>
              </a:solidFill>
              <a:latin typeface="Univers" panose="020B0503020202020204" pitchFamily="34" charset="0"/>
              <a:ea typeface="+mn-ea"/>
              <a:cs typeface="+mn-cs"/>
            </a:rPr>
            <a:t>1 June</a:t>
          </a:r>
          <a:r>
            <a:rPr lang="en-GB" sz="1200" kern="1200" dirty="0">
              <a:solidFill>
                <a:prstClr val="white"/>
              </a:solidFill>
              <a:latin typeface="Univers" panose="020B0503020202020204" pitchFamily="34" charset="0"/>
              <a:ea typeface="+mn-ea"/>
              <a:cs typeface="+mn-cs"/>
            </a:rPr>
            <a:t>: Publication of Results for </a:t>
          </a:r>
          <a:r>
            <a:rPr lang="en-GB" sz="1200" kern="1200" dirty="0">
              <a:latin typeface="Univers" panose="020B0503020202020204" pitchFamily="34" charset="0"/>
            </a:rPr>
            <a:t>President-elect, Treasurer, Governing Board members-at-large, Regional Council Chair, Regional Division Committee members, Professional Section Standing Committee members </a:t>
          </a:r>
          <a:r>
            <a:rPr lang="en-GB" sz="1200" kern="1200" dirty="0">
              <a:solidFill>
                <a:prstClr val="white"/>
              </a:solidFill>
              <a:latin typeface="Univers" panose="020B0503020202020204" pitchFamily="34" charset="0"/>
              <a:ea typeface="+mn-ea"/>
              <a:cs typeface="+mn-cs"/>
            </a:rPr>
            <a:t>  </a:t>
          </a:r>
        </a:p>
      </dsp:txBody>
      <dsp:txXfrm>
        <a:off x="2361" y="3540661"/>
        <a:ext cx="7883684" cy="438986"/>
      </dsp:txXfrm>
    </dsp:sp>
    <dsp:sp modelId="{57279733-E017-4B13-9808-DD6F2A8BF803}">
      <dsp:nvSpPr>
        <dsp:cNvPr id="0" name=""/>
        <dsp:cNvSpPr/>
      </dsp:nvSpPr>
      <dsp:spPr>
        <a:xfrm rot="5400000">
          <a:off x="3844710" y="4021044"/>
          <a:ext cx="198985" cy="209836"/>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latin typeface="Univers" panose="020B0503020202020204" pitchFamily="34" charset="0"/>
          </a:endParaRPr>
        </a:p>
      </dsp:txBody>
      <dsp:txXfrm rot="-5400000">
        <a:off x="3881252" y="4026470"/>
        <a:ext cx="125902" cy="139290"/>
      </dsp:txXfrm>
    </dsp:sp>
    <dsp:sp modelId="{F2E1B340-0E9E-4572-A0EA-C317F8F286CD}">
      <dsp:nvSpPr>
        <dsp:cNvPr id="0" name=""/>
        <dsp:cNvSpPr/>
      </dsp:nvSpPr>
      <dsp:spPr>
        <a:xfrm>
          <a:off x="-11297" y="4258620"/>
          <a:ext cx="7911000" cy="46630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latin typeface="Univers" panose="020B0503020202020204" pitchFamily="34" charset="0"/>
            </a:rPr>
            <a:t>14 June</a:t>
          </a:r>
          <a:r>
            <a:rPr lang="en-GB" sz="1200" kern="1200" dirty="0">
              <a:latin typeface="Univers" panose="020B0503020202020204" pitchFamily="34" charset="0"/>
            </a:rPr>
            <a:t>: Publication of Results for  Professional Council Chair and Professional Division Committee Chairs </a:t>
          </a:r>
        </a:p>
      </dsp:txBody>
      <dsp:txXfrm>
        <a:off x="2361" y="4272278"/>
        <a:ext cx="7883684" cy="438986"/>
      </dsp:txXfrm>
    </dsp:sp>
    <dsp:sp modelId="{8295E549-0F19-410D-9E9F-F7D5326A9E85}">
      <dsp:nvSpPr>
        <dsp:cNvPr id="0" name=""/>
        <dsp:cNvSpPr/>
      </dsp:nvSpPr>
      <dsp:spPr>
        <a:xfrm rot="5400000">
          <a:off x="3856771" y="4736579"/>
          <a:ext cx="174863" cy="209836"/>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latin typeface="Univers" panose="020B0503020202020204" pitchFamily="34" charset="0"/>
          </a:endParaRPr>
        </a:p>
      </dsp:txBody>
      <dsp:txXfrm rot="-5400000">
        <a:off x="3881252" y="4754066"/>
        <a:ext cx="125902" cy="122404"/>
      </dsp:txXfrm>
    </dsp:sp>
    <dsp:sp modelId="{FA0C8FAD-AEFD-485F-97D1-0B3FD227804E}">
      <dsp:nvSpPr>
        <dsp:cNvPr id="0" name=""/>
        <dsp:cNvSpPr/>
      </dsp:nvSpPr>
      <dsp:spPr>
        <a:xfrm>
          <a:off x="-11297" y="4958073"/>
          <a:ext cx="7911000" cy="46630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latin typeface="Univers" panose="020B0503020202020204" pitchFamily="34" charset="0"/>
            </a:rPr>
            <a:t>June – August</a:t>
          </a:r>
          <a:r>
            <a:rPr lang="en-GB" sz="1200" kern="1200" dirty="0">
              <a:latin typeface="Univers" panose="020B0503020202020204" pitchFamily="34" charset="0"/>
            </a:rPr>
            <a:t>: Nominations and publication of candidacies for elections held within Committees</a:t>
          </a:r>
        </a:p>
      </dsp:txBody>
      <dsp:txXfrm>
        <a:off x="2361" y="4971731"/>
        <a:ext cx="7883684" cy="438986"/>
      </dsp:txXfrm>
    </dsp:sp>
    <dsp:sp modelId="{B1FC999D-3EEE-40F4-8CC5-D421F5CDCBAB}">
      <dsp:nvSpPr>
        <dsp:cNvPr id="0" name=""/>
        <dsp:cNvSpPr/>
      </dsp:nvSpPr>
      <dsp:spPr>
        <a:xfrm rot="5400000">
          <a:off x="3856771" y="5436033"/>
          <a:ext cx="174863" cy="209836"/>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GB" sz="800" kern="1200">
            <a:latin typeface="Univers" panose="020B0503020202020204" pitchFamily="34" charset="0"/>
          </a:endParaRPr>
        </a:p>
      </dsp:txBody>
      <dsp:txXfrm rot="-5400000">
        <a:off x="3881252" y="5453520"/>
        <a:ext cx="125902" cy="122404"/>
      </dsp:txXfrm>
    </dsp:sp>
    <dsp:sp modelId="{B13075DA-D012-48A9-A133-F5FFC3E305C3}">
      <dsp:nvSpPr>
        <dsp:cNvPr id="0" name=""/>
        <dsp:cNvSpPr/>
      </dsp:nvSpPr>
      <dsp:spPr>
        <a:xfrm>
          <a:off x="-4164" y="5657527"/>
          <a:ext cx="7896734" cy="46630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dirty="0"/>
            <a:t>Day following the IFLA General Assembly in August 2021</a:t>
          </a:r>
          <a:r>
            <a:rPr lang="en-GB" sz="1600" kern="1200" dirty="0"/>
            <a:t>: New Committees  take office</a:t>
          </a:r>
        </a:p>
      </dsp:txBody>
      <dsp:txXfrm>
        <a:off x="9494" y="5671185"/>
        <a:ext cx="7869418" cy="438986"/>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8BEEB6B9-DAB3-46C2-A615-1DF00BB427CB}" type="datetimeFigureOut">
              <a:rPr lang="en-GB"/>
              <a:t>2021-05-07</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30AB9397-2F5C-473A-ADDB-C9FFF0C74EBC}" type="slidenum">
              <a:rPr lang="en-GB"/>
              <a:t>‹#›</a:t>
            </a:fld>
            <a:endParaRPr lang="en-US" dirty="0"/>
          </a:p>
        </p:txBody>
      </p:sp>
    </p:spTree>
    <p:extLst>
      <p:ext uri="{BB962C8B-B14F-4D97-AF65-F5344CB8AC3E}">
        <p14:creationId xmlns:p14="http://schemas.microsoft.com/office/powerpoint/2010/main" val="3440598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b="1"/>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EF1551D-A65A-40FE-B4D0-F1113C2ABF5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4576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AB9397-2F5C-473A-ADDB-C9FFF0C74EBC}" type="slidenum">
              <a:rPr lang="en-GB" smtClean="0"/>
              <a:t>32</a:t>
            </a:fld>
            <a:endParaRPr lang="en-US" dirty="0"/>
          </a:p>
        </p:txBody>
      </p:sp>
    </p:spTree>
    <p:extLst>
      <p:ext uri="{BB962C8B-B14F-4D97-AF65-F5344CB8AC3E}">
        <p14:creationId xmlns:p14="http://schemas.microsoft.com/office/powerpoint/2010/main" val="392943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8777F-DCF4-440C-A5E4-85084C1E98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18390A6-1DFD-4244-B620-9FEBE193F5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A2F83BA-C89F-4A9F-ADBD-1F68754496AA}"/>
              </a:ext>
            </a:extLst>
          </p:cNvPr>
          <p:cNvSpPr>
            <a:spLocks noGrp="1"/>
          </p:cNvSpPr>
          <p:nvPr>
            <p:ph type="dt" sz="half" idx="10"/>
          </p:nvPr>
        </p:nvSpPr>
        <p:spPr/>
        <p:txBody>
          <a:bodyPr/>
          <a:lstStyle/>
          <a:p>
            <a:fld id="{93315FC6-5BFC-4FA8-87A7-5A4E9FF7CA27}" type="datetimeFigureOut">
              <a:rPr lang="en-GB" smtClean="0">
                <a:solidFill>
                  <a:prstClr val="black">
                    <a:tint val="75000"/>
                  </a:prstClr>
                </a:solidFill>
              </a:rPr>
              <a:pPr/>
              <a:t>2021-05-07</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C3483454-D3BB-4D77-AFC3-05EE43F8F6E5}"/>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BF1E67F0-5B9C-4839-ACCE-3FBC9BA3A2B8}"/>
              </a:ext>
            </a:extLst>
          </p:cNvPr>
          <p:cNvSpPr>
            <a:spLocks noGrp="1"/>
          </p:cNvSpPr>
          <p:nvPr>
            <p:ph type="sldNum" sz="quarter" idx="12"/>
          </p:nvPr>
        </p:nvSpPr>
        <p:spPr/>
        <p:txBody>
          <a:bodyPr/>
          <a:lstStyle/>
          <a:p>
            <a:fld id="{F8A39CC2-3D38-435F-9E68-D1AC32E5D688}"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119583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7BEFB-72A5-42F5-ACBA-9691B60C5E5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81967B7-E11D-4456-B5E1-1FD2F153152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A44839-8572-47A6-8E2E-E19D8DAEAA35}"/>
              </a:ext>
            </a:extLst>
          </p:cNvPr>
          <p:cNvSpPr>
            <a:spLocks noGrp="1"/>
          </p:cNvSpPr>
          <p:nvPr>
            <p:ph type="dt" sz="half" idx="10"/>
          </p:nvPr>
        </p:nvSpPr>
        <p:spPr/>
        <p:txBody>
          <a:bodyPr/>
          <a:lstStyle/>
          <a:p>
            <a:fld id="{93315FC6-5BFC-4FA8-87A7-5A4E9FF7CA27}" type="datetimeFigureOut">
              <a:rPr lang="en-GB" smtClean="0">
                <a:solidFill>
                  <a:prstClr val="black">
                    <a:tint val="75000"/>
                  </a:prstClr>
                </a:solidFill>
              </a:rPr>
              <a:pPr/>
              <a:t>2021-05-07</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6B4F59B3-DD5A-4B57-A07E-1E09C2CCA460}"/>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C2357C02-D80B-4C67-B258-F6936939032A}"/>
              </a:ext>
            </a:extLst>
          </p:cNvPr>
          <p:cNvSpPr>
            <a:spLocks noGrp="1"/>
          </p:cNvSpPr>
          <p:nvPr>
            <p:ph type="sldNum" sz="quarter" idx="12"/>
          </p:nvPr>
        </p:nvSpPr>
        <p:spPr/>
        <p:txBody>
          <a:bodyPr/>
          <a:lstStyle/>
          <a:p>
            <a:fld id="{F8A39CC2-3D38-435F-9E68-D1AC32E5D688}"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763132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0F4DDD-6591-42C0-A156-53EA1345B8C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177D5ED-027E-4F05-8ABC-81BD2EA94FF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386BB7-A7E2-4F8A-A2B7-0784DCF9BC61}"/>
              </a:ext>
            </a:extLst>
          </p:cNvPr>
          <p:cNvSpPr>
            <a:spLocks noGrp="1"/>
          </p:cNvSpPr>
          <p:nvPr>
            <p:ph type="dt" sz="half" idx="10"/>
          </p:nvPr>
        </p:nvSpPr>
        <p:spPr/>
        <p:txBody>
          <a:bodyPr/>
          <a:lstStyle/>
          <a:p>
            <a:fld id="{93315FC6-5BFC-4FA8-87A7-5A4E9FF7CA27}" type="datetimeFigureOut">
              <a:rPr lang="en-GB" smtClean="0">
                <a:solidFill>
                  <a:prstClr val="black">
                    <a:tint val="75000"/>
                  </a:prstClr>
                </a:solidFill>
              </a:rPr>
              <a:pPr/>
              <a:t>2021-05-07</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F87BAE1A-3731-44B5-A9CB-A48FCCB4F755}"/>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001FDAC9-4D24-472B-A786-6698A8EDB879}"/>
              </a:ext>
            </a:extLst>
          </p:cNvPr>
          <p:cNvSpPr>
            <a:spLocks noGrp="1"/>
          </p:cNvSpPr>
          <p:nvPr>
            <p:ph type="sldNum" sz="quarter" idx="12"/>
          </p:nvPr>
        </p:nvSpPr>
        <p:spPr/>
        <p:txBody>
          <a:bodyPr/>
          <a:lstStyle/>
          <a:p>
            <a:fld id="{F8A39CC2-3D38-435F-9E68-D1AC32E5D688}"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306440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E3E9D-3F44-4C08-9BFA-8DF08EE3ECF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EACD161-ED33-4890-9E4B-3F542DEF418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7758763-051D-4514-8484-3D9B85EDED93}"/>
              </a:ext>
            </a:extLst>
          </p:cNvPr>
          <p:cNvSpPr>
            <a:spLocks noGrp="1"/>
          </p:cNvSpPr>
          <p:nvPr>
            <p:ph type="dt" sz="half" idx="10"/>
          </p:nvPr>
        </p:nvSpPr>
        <p:spPr/>
        <p:txBody>
          <a:bodyPr/>
          <a:lstStyle/>
          <a:p>
            <a:fld id="{93315FC6-5BFC-4FA8-87A7-5A4E9FF7CA27}" type="datetimeFigureOut">
              <a:rPr lang="en-GB" smtClean="0">
                <a:solidFill>
                  <a:prstClr val="black">
                    <a:tint val="75000"/>
                  </a:prstClr>
                </a:solidFill>
              </a:rPr>
              <a:pPr/>
              <a:t>2021-05-07</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666B1907-59B2-4C5D-9AA9-CE480733F1C1}"/>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7DCC164B-C218-4791-97CC-EF5DAEFFE820}"/>
              </a:ext>
            </a:extLst>
          </p:cNvPr>
          <p:cNvSpPr>
            <a:spLocks noGrp="1"/>
          </p:cNvSpPr>
          <p:nvPr>
            <p:ph type="sldNum" sz="quarter" idx="12"/>
          </p:nvPr>
        </p:nvSpPr>
        <p:spPr/>
        <p:txBody>
          <a:bodyPr/>
          <a:lstStyle/>
          <a:p>
            <a:fld id="{F8A39CC2-3D38-435F-9E68-D1AC32E5D688}"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183896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EC316-E056-44DC-90B3-D7F6636C9D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89CCC24-0E46-4705-B114-4FA6D0B171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AC31122-B388-45AE-9D07-842EB1CAC3C2}"/>
              </a:ext>
            </a:extLst>
          </p:cNvPr>
          <p:cNvSpPr>
            <a:spLocks noGrp="1"/>
          </p:cNvSpPr>
          <p:nvPr>
            <p:ph type="dt" sz="half" idx="10"/>
          </p:nvPr>
        </p:nvSpPr>
        <p:spPr/>
        <p:txBody>
          <a:bodyPr/>
          <a:lstStyle/>
          <a:p>
            <a:fld id="{93315FC6-5BFC-4FA8-87A7-5A4E9FF7CA27}" type="datetimeFigureOut">
              <a:rPr lang="en-GB" smtClean="0">
                <a:solidFill>
                  <a:prstClr val="black">
                    <a:tint val="75000"/>
                  </a:prstClr>
                </a:solidFill>
              </a:rPr>
              <a:pPr/>
              <a:t>2021-05-07</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689DD993-D177-4085-87AA-647A6EE2CA39}"/>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E3652202-7120-4E77-8A54-35C4E258D3C4}"/>
              </a:ext>
            </a:extLst>
          </p:cNvPr>
          <p:cNvSpPr>
            <a:spLocks noGrp="1"/>
          </p:cNvSpPr>
          <p:nvPr>
            <p:ph type="sldNum" sz="quarter" idx="12"/>
          </p:nvPr>
        </p:nvSpPr>
        <p:spPr/>
        <p:txBody>
          <a:bodyPr/>
          <a:lstStyle/>
          <a:p>
            <a:fld id="{F8A39CC2-3D38-435F-9E68-D1AC32E5D688}"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575204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46BEF-9DBB-4181-8A31-10BB0AD3BB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B6C4707-B262-4A96-9A24-9FAC8F7A927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9E8799-E4F9-4E48-AAD0-8E0BD021DC2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BFFF6E2-911A-4A10-8197-FADA752B7653}"/>
              </a:ext>
            </a:extLst>
          </p:cNvPr>
          <p:cNvSpPr>
            <a:spLocks noGrp="1"/>
          </p:cNvSpPr>
          <p:nvPr>
            <p:ph type="dt" sz="half" idx="10"/>
          </p:nvPr>
        </p:nvSpPr>
        <p:spPr/>
        <p:txBody>
          <a:bodyPr/>
          <a:lstStyle/>
          <a:p>
            <a:fld id="{93315FC6-5BFC-4FA8-87A7-5A4E9FF7CA27}" type="datetimeFigureOut">
              <a:rPr lang="en-GB" smtClean="0">
                <a:solidFill>
                  <a:prstClr val="black">
                    <a:tint val="75000"/>
                  </a:prstClr>
                </a:solidFill>
              </a:rPr>
              <a:pPr/>
              <a:t>2021-05-07</a:t>
            </a:fld>
            <a:endParaRPr lang="en-GB" dirty="0">
              <a:solidFill>
                <a:prstClr val="black">
                  <a:tint val="75000"/>
                </a:prstClr>
              </a:solidFill>
            </a:endParaRPr>
          </a:p>
        </p:txBody>
      </p:sp>
      <p:sp>
        <p:nvSpPr>
          <p:cNvPr id="6" name="Footer Placeholder 5">
            <a:extLst>
              <a:ext uri="{FF2B5EF4-FFF2-40B4-BE49-F238E27FC236}">
                <a16:creationId xmlns:a16="http://schemas.microsoft.com/office/drawing/2014/main" id="{BAC2A82F-FA62-476A-8149-9170B24A89C7}"/>
              </a:ext>
            </a:extLst>
          </p:cNvPr>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a:extLst>
              <a:ext uri="{FF2B5EF4-FFF2-40B4-BE49-F238E27FC236}">
                <a16:creationId xmlns:a16="http://schemas.microsoft.com/office/drawing/2014/main" id="{0622766A-3F45-4A71-A7B0-794A5752E6AA}"/>
              </a:ext>
            </a:extLst>
          </p:cNvPr>
          <p:cNvSpPr>
            <a:spLocks noGrp="1"/>
          </p:cNvSpPr>
          <p:nvPr>
            <p:ph type="sldNum" sz="quarter" idx="12"/>
          </p:nvPr>
        </p:nvSpPr>
        <p:spPr/>
        <p:txBody>
          <a:bodyPr/>
          <a:lstStyle/>
          <a:p>
            <a:fld id="{F8A39CC2-3D38-435F-9E68-D1AC32E5D688}"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41850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6E53A-F944-4AAE-980D-B273A45DE1E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9484187-0321-45DE-8570-C6C856987E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A41975B-A7FA-450C-BEAA-EF380562367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0E6EE0B-B70C-4C1E-8394-927AA3B904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69C46B3-B9D9-45F9-BE4C-3BE128B701D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B78C1CC-ACDA-483F-B540-0728E75E5746}"/>
              </a:ext>
            </a:extLst>
          </p:cNvPr>
          <p:cNvSpPr>
            <a:spLocks noGrp="1"/>
          </p:cNvSpPr>
          <p:nvPr>
            <p:ph type="dt" sz="half" idx="10"/>
          </p:nvPr>
        </p:nvSpPr>
        <p:spPr/>
        <p:txBody>
          <a:bodyPr/>
          <a:lstStyle/>
          <a:p>
            <a:fld id="{93315FC6-5BFC-4FA8-87A7-5A4E9FF7CA27}" type="datetimeFigureOut">
              <a:rPr lang="en-GB" smtClean="0">
                <a:solidFill>
                  <a:prstClr val="black">
                    <a:tint val="75000"/>
                  </a:prstClr>
                </a:solidFill>
              </a:rPr>
              <a:pPr/>
              <a:t>2021-05-07</a:t>
            </a:fld>
            <a:endParaRPr lang="en-GB" dirty="0">
              <a:solidFill>
                <a:prstClr val="black">
                  <a:tint val="75000"/>
                </a:prstClr>
              </a:solidFill>
            </a:endParaRPr>
          </a:p>
        </p:txBody>
      </p:sp>
      <p:sp>
        <p:nvSpPr>
          <p:cNvPr id="8" name="Footer Placeholder 7">
            <a:extLst>
              <a:ext uri="{FF2B5EF4-FFF2-40B4-BE49-F238E27FC236}">
                <a16:creationId xmlns:a16="http://schemas.microsoft.com/office/drawing/2014/main" id="{26DFD798-940B-4130-9D51-5E0DA8227598}"/>
              </a:ext>
            </a:extLst>
          </p:cNvPr>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a:extLst>
              <a:ext uri="{FF2B5EF4-FFF2-40B4-BE49-F238E27FC236}">
                <a16:creationId xmlns:a16="http://schemas.microsoft.com/office/drawing/2014/main" id="{A9DADC82-418C-425A-80BF-B8CFCD2C2080}"/>
              </a:ext>
            </a:extLst>
          </p:cNvPr>
          <p:cNvSpPr>
            <a:spLocks noGrp="1"/>
          </p:cNvSpPr>
          <p:nvPr>
            <p:ph type="sldNum" sz="quarter" idx="12"/>
          </p:nvPr>
        </p:nvSpPr>
        <p:spPr/>
        <p:txBody>
          <a:bodyPr/>
          <a:lstStyle/>
          <a:p>
            <a:fld id="{F8A39CC2-3D38-435F-9E68-D1AC32E5D688}"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159696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D455E-7632-43AB-8CF8-97D0552F63A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33819D5-4187-4739-9A36-8C5A7901FA31}"/>
              </a:ext>
            </a:extLst>
          </p:cNvPr>
          <p:cNvSpPr>
            <a:spLocks noGrp="1"/>
          </p:cNvSpPr>
          <p:nvPr>
            <p:ph type="dt" sz="half" idx="10"/>
          </p:nvPr>
        </p:nvSpPr>
        <p:spPr/>
        <p:txBody>
          <a:bodyPr/>
          <a:lstStyle/>
          <a:p>
            <a:fld id="{93315FC6-5BFC-4FA8-87A7-5A4E9FF7CA27}" type="datetimeFigureOut">
              <a:rPr lang="en-GB" smtClean="0">
                <a:solidFill>
                  <a:prstClr val="black">
                    <a:tint val="75000"/>
                  </a:prstClr>
                </a:solidFill>
              </a:rPr>
              <a:pPr/>
              <a:t>2021-05-07</a:t>
            </a:fld>
            <a:endParaRPr lang="en-GB" dirty="0">
              <a:solidFill>
                <a:prstClr val="black">
                  <a:tint val="75000"/>
                </a:prstClr>
              </a:solidFill>
            </a:endParaRPr>
          </a:p>
        </p:txBody>
      </p:sp>
      <p:sp>
        <p:nvSpPr>
          <p:cNvPr id="4" name="Footer Placeholder 3">
            <a:extLst>
              <a:ext uri="{FF2B5EF4-FFF2-40B4-BE49-F238E27FC236}">
                <a16:creationId xmlns:a16="http://schemas.microsoft.com/office/drawing/2014/main" id="{9DBC4638-BFA4-4EA8-B4F2-1DA2EA56389F}"/>
              </a:ext>
            </a:extLst>
          </p:cNvPr>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a:extLst>
              <a:ext uri="{FF2B5EF4-FFF2-40B4-BE49-F238E27FC236}">
                <a16:creationId xmlns:a16="http://schemas.microsoft.com/office/drawing/2014/main" id="{AB958959-86C0-49AF-BF87-AA608694CE41}"/>
              </a:ext>
            </a:extLst>
          </p:cNvPr>
          <p:cNvSpPr>
            <a:spLocks noGrp="1"/>
          </p:cNvSpPr>
          <p:nvPr>
            <p:ph type="sldNum" sz="quarter" idx="12"/>
          </p:nvPr>
        </p:nvSpPr>
        <p:spPr/>
        <p:txBody>
          <a:bodyPr/>
          <a:lstStyle/>
          <a:p>
            <a:fld id="{F8A39CC2-3D38-435F-9E68-D1AC32E5D688}"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278931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55123B-1027-462E-BFE1-5A9618A84BB7}"/>
              </a:ext>
            </a:extLst>
          </p:cNvPr>
          <p:cNvSpPr>
            <a:spLocks noGrp="1"/>
          </p:cNvSpPr>
          <p:nvPr>
            <p:ph type="dt" sz="half" idx="10"/>
          </p:nvPr>
        </p:nvSpPr>
        <p:spPr/>
        <p:txBody>
          <a:bodyPr/>
          <a:lstStyle/>
          <a:p>
            <a:fld id="{93315FC6-5BFC-4FA8-87A7-5A4E9FF7CA27}" type="datetimeFigureOut">
              <a:rPr lang="en-GB" smtClean="0">
                <a:solidFill>
                  <a:prstClr val="black">
                    <a:tint val="75000"/>
                  </a:prstClr>
                </a:solidFill>
              </a:rPr>
              <a:pPr/>
              <a:t>2021-05-07</a:t>
            </a:fld>
            <a:endParaRPr lang="en-GB" dirty="0">
              <a:solidFill>
                <a:prstClr val="black">
                  <a:tint val="75000"/>
                </a:prstClr>
              </a:solidFill>
            </a:endParaRPr>
          </a:p>
        </p:txBody>
      </p:sp>
      <p:sp>
        <p:nvSpPr>
          <p:cNvPr id="3" name="Footer Placeholder 2">
            <a:extLst>
              <a:ext uri="{FF2B5EF4-FFF2-40B4-BE49-F238E27FC236}">
                <a16:creationId xmlns:a16="http://schemas.microsoft.com/office/drawing/2014/main" id="{258A3DAC-C8B0-487C-ABB0-069CA7C0D9FE}"/>
              </a:ext>
            </a:extLst>
          </p:cNvPr>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a:extLst>
              <a:ext uri="{FF2B5EF4-FFF2-40B4-BE49-F238E27FC236}">
                <a16:creationId xmlns:a16="http://schemas.microsoft.com/office/drawing/2014/main" id="{87F0B82B-1C30-4C4E-BA0C-2E6AEB7EE4CC}"/>
              </a:ext>
            </a:extLst>
          </p:cNvPr>
          <p:cNvSpPr>
            <a:spLocks noGrp="1"/>
          </p:cNvSpPr>
          <p:nvPr>
            <p:ph type="sldNum" sz="quarter" idx="12"/>
          </p:nvPr>
        </p:nvSpPr>
        <p:spPr/>
        <p:txBody>
          <a:bodyPr/>
          <a:lstStyle/>
          <a:p>
            <a:fld id="{F8A39CC2-3D38-435F-9E68-D1AC32E5D688}"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577637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7844D-EE88-4405-A4C4-4BD0111654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ECFD7E9-95C7-4917-B090-10A59527A6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CED985C-301D-4ACB-AEB0-28FB7ED970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CBA2793-CEEC-4787-A178-D145BCB9BF92}"/>
              </a:ext>
            </a:extLst>
          </p:cNvPr>
          <p:cNvSpPr>
            <a:spLocks noGrp="1"/>
          </p:cNvSpPr>
          <p:nvPr>
            <p:ph type="dt" sz="half" idx="10"/>
          </p:nvPr>
        </p:nvSpPr>
        <p:spPr/>
        <p:txBody>
          <a:bodyPr/>
          <a:lstStyle/>
          <a:p>
            <a:fld id="{93315FC6-5BFC-4FA8-87A7-5A4E9FF7CA27}" type="datetimeFigureOut">
              <a:rPr lang="en-GB" smtClean="0">
                <a:solidFill>
                  <a:prstClr val="black">
                    <a:tint val="75000"/>
                  </a:prstClr>
                </a:solidFill>
              </a:rPr>
              <a:pPr/>
              <a:t>2021-05-07</a:t>
            </a:fld>
            <a:endParaRPr lang="en-GB" dirty="0">
              <a:solidFill>
                <a:prstClr val="black">
                  <a:tint val="75000"/>
                </a:prstClr>
              </a:solidFill>
            </a:endParaRPr>
          </a:p>
        </p:txBody>
      </p:sp>
      <p:sp>
        <p:nvSpPr>
          <p:cNvPr id="6" name="Footer Placeholder 5">
            <a:extLst>
              <a:ext uri="{FF2B5EF4-FFF2-40B4-BE49-F238E27FC236}">
                <a16:creationId xmlns:a16="http://schemas.microsoft.com/office/drawing/2014/main" id="{8AB6B271-C0B1-4A53-B5DE-48B55E6D693A}"/>
              </a:ext>
            </a:extLst>
          </p:cNvPr>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a:extLst>
              <a:ext uri="{FF2B5EF4-FFF2-40B4-BE49-F238E27FC236}">
                <a16:creationId xmlns:a16="http://schemas.microsoft.com/office/drawing/2014/main" id="{7B0BE29A-4B6F-49DF-A7A1-91B31543360D}"/>
              </a:ext>
            </a:extLst>
          </p:cNvPr>
          <p:cNvSpPr>
            <a:spLocks noGrp="1"/>
          </p:cNvSpPr>
          <p:nvPr>
            <p:ph type="sldNum" sz="quarter" idx="12"/>
          </p:nvPr>
        </p:nvSpPr>
        <p:spPr/>
        <p:txBody>
          <a:bodyPr/>
          <a:lstStyle/>
          <a:p>
            <a:fld id="{F8A39CC2-3D38-435F-9E68-D1AC32E5D688}"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430950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26712-B5B0-4CDC-BC31-9117AFDF1A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26E5F64-B8E0-4964-A575-00A13ED16D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EC9A5764-7D76-4E98-834D-4D6A0C0EC0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6A556B0-E3EA-47EC-983A-0DE4570EAF46}"/>
              </a:ext>
            </a:extLst>
          </p:cNvPr>
          <p:cNvSpPr>
            <a:spLocks noGrp="1"/>
          </p:cNvSpPr>
          <p:nvPr>
            <p:ph type="dt" sz="half" idx="10"/>
          </p:nvPr>
        </p:nvSpPr>
        <p:spPr/>
        <p:txBody>
          <a:bodyPr/>
          <a:lstStyle/>
          <a:p>
            <a:fld id="{93315FC6-5BFC-4FA8-87A7-5A4E9FF7CA27}" type="datetimeFigureOut">
              <a:rPr lang="en-GB" smtClean="0">
                <a:solidFill>
                  <a:prstClr val="black">
                    <a:tint val="75000"/>
                  </a:prstClr>
                </a:solidFill>
              </a:rPr>
              <a:pPr/>
              <a:t>2021-05-07</a:t>
            </a:fld>
            <a:endParaRPr lang="en-GB" dirty="0">
              <a:solidFill>
                <a:prstClr val="black">
                  <a:tint val="75000"/>
                </a:prstClr>
              </a:solidFill>
            </a:endParaRPr>
          </a:p>
        </p:txBody>
      </p:sp>
      <p:sp>
        <p:nvSpPr>
          <p:cNvPr id="6" name="Footer Placeholder 5">
            <a:extLst>
              <a:ext uri="{FF2B5EF4-FFF2-40B4-BE49-F238E27FC236}">
                <a16:creationId xmlns:a16="http://schemas.microsoft.com/office/drawing/2014/main" id="{646D78B2-A4F0-4745-BA43-7ACA69FB2FE4}"/>
              </a:ext>
            </a:extLst>
          </p:cNvPr>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a:extLst>
              <a:ext uri="{FF2B5EF4-FFF2-40B4-BE49-F238E27FC236}">
                <a16:creationId xmlns:a16="http://schemas.microsoft.com/office/drawing/2014/main" id="{D4F00B5B-06AF-4101-B14B-C9A7CACD7450}"/>
              </a:ext>
            </a:extLst>
          </p:cNvPr>
          <p:cNvSpPr>
            <a:spLocks noGrp="1"/>
          </p:cNvSpPr>
          <p:nvPr>
            <p:ph type="sldNum" sz="quarter" idx="12"/>
          </p:nvPr>
        </p:nvSpPr>
        <p:spPr/>
        <p:txBody>
          <a:bodyPr/>
          <a:lstStyle/>
          <a:p>
            <a:fld id="{F8A39CC2-3D38-435F-9E68-D1AC32E5D688}"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550696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EAAB6"/>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F1974E-C1F9-403A-8D8F-8162AB1CED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061BD9E-7824-4AE8-B236-C9738DF0E3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B9E55E-0353-4454-9B7B-2FB0E83DA5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93315FC6-5BFC-4FA8-87A7-5A4E9FF7CA27}" type="datetimeFigureOut">
              <a:rPr lang="en-GB" smtClean="0">
                <a:solidFill>
                  <a:prstClr val="black">
                    <a:tint val="75000"/>
                  </a:prstClr>
                </a:solidFill>
              </a:rPr>
              <a:pPr defTabSz="914400"/>
              <a:t>2021-05-07</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7E3E1E4E-0D02-4810-AFDA-2827C4DD3D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97BBBB3F-2E0C-42B6-B1A5-5577441000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F8A39CC2-3D38-435F-9E68-D1AC32E5D688}" type="slidenum">
              <a:rPr lang="en-GB" smtClean="0">
                <a:solidFill>
                  <a:prstClr val="black">
                    <a:tint val="75000"/>
                  </a:prstClr>
                </a:solidFill>
              </a:rPr>
              <a:pPr defTabSz="914400"/>
              <a:t>‹#›</a:t>
            </a:fld>
            <a:endParaRPr lang="en-GB" dirty="0">
              <a:solidFill>
                <a:prstClr val="black">
                  <a:tint val="75000"/>
                </a:prstClr>
              </a:solidFill>
            </a:endParaRPr>
          </a:p>
        </p:txBody>
      </p:sp>
    </p:spTree>
    <p:extLst>
      <p:ext uri="{BB962C8B-B14F-4D97-AF65-F5344CB8AC3E}">
        <p14:creationId xmlns:p14="http://schemas.microsoft.com/office/powerpoint/2010/main" val="671525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ACED6"/>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595D93F-EB3F-4FD2-A82C-339AE541FBBE}"/>
              </a:ext>
            </a:extLst>
          </p:cNvPr>
          <p:cNvPicPr>
            <a:picLocks noChangeAspect="1"/>
          </p:cNvPicPr>
          <p:nvPr/>
        </p:nvPicPr>
        <p:blipFill>
          <a:blip r:embed="rId2"/>
          <a:stretch>
            <a:fillRect/>
          </a:stretch>
        </p:blipFill>
        <p:spPr>
          <a:xfrm>
            <a:off x="0" y="1"/>
            <a:ext cx="8130621" cy="4267200"/>
          </a:xfrm>
          <a:prstGeom prst="rect">
            <a:avLst/>
          </a:prstGeom>
        </p:spPr>
      </p:pic>
      <p:sp>
        <p:nvSpPr>
          <p:cNvPr id="5" name="TextBox 4">
            <a:extLst>
              <a:ext uri="{FF2B5EF4-FFF2-40B4-BE49-F238E27FC236}">
                <a16:creationId xmlns:a16="http://schemas.microsoft.com/office/drawing/2014/main" id="{E0758748-AFB4-4F26-A4B4-E1C03CDFCA4A}"/>
              </a:ext>
            </a:extLst>
          </p:cNvPr>
          <p:cNvSpPr txBox="1"/>
          <p:nvPr/>
        </p:nvSpPr>
        <p:spPr>
          <a:xfrm>
            <a:off x="-1137920" y="4392295"/>
            <a:ext cx="12923521" cy="2246769"/>
          </a:xfrm>
          <a:prstGeom prst="rect">
            <a:avLst/>
          </a:prstGeom>
          <a:noFill/>
        </p:spPr>
        <p:txBody>
          <a:bodyPr wrap="square" rtlCol="0">
            <a:spAutoFit/>
          </a:bodyPr>
          <a:lstStyle/>
          <a:p>
            <a:pPr algn="r"/>
            <a:r>
              <a:rPr lang="en-GB" sz="8000" dirty="0">
                <a:solidFill>
                  <a:schemeClr val="bg1"/>
                </a:solidFill>
                <a:latin typeface="Franklin Gothic Heavy" panose="020B0903020102020204" pitchFamily="34" charset="0"/>
              </a:rPr>
              <a:t>IFLA Elections 2021</a:t>
            </a:r>
          </a:p>
          <a:p>
            <a:pPr algn="r"/>
            <a:r>
              <a:rPr lang="en-GB" sz="6000" dirty="0">
                <a:latin typeface="Franklin Gothic Heavy" panose="020B0903020102020204" pitchFamily="34" charset="0"/>
              </a:rPr>
              <a:t>Professional Structures</a:t>
            </a:r>
          </a:p>
        </p:txBody>
      </p:sp>
    </p:spTree>
    <p:extLst>
      <p:ext uri="{BB962C8B-B14F-4D97-AF65-F5344CB8AC3E}">
        <p14:creationId xmlns:p14="http://schemas.microsoft.com/office/powerpoint/2010/main" val="871676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ACED6"/>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885C48-F52A-4996-BEC1-8471A81FEE25}"/>
              </a:ext>
            </a:extLst>
          </p:cNvPr>
          <p:cNvSpPr txBox="1"/>
          <p:nvPr/>
        </p:nvSpPr>
        <p:spPr>
          <a:xfrm>
            <a:off x="472440" y="520511"/>
            <a:ext cx="11247120" cy="5816977"/>
          </a:xfrm>
          <a:prstGeom prst="rect">
            <a:avLst/>
          </a:prstGeom>
          <a:noFill/>
        </p:spPr>
        <p:txBody>
          <a:bodyPr wrap="square" rtlCol="0">
            <a:spAutoFit/>
          </a:bodyPr>
          <a:lstStyle/>
          <a:p>
            <a:r>
              <a:rPr lang="en-GB" sz="4800" dirty="0">
                <a:solidFill>
                  <a:schemeClr val="bg1"/>
                </a:solidFill>
                <a:latin typeface="Franklin Gothic Heavy" panose="020B0903020102020204" pitchFamily="34" charset="0"/>
              </a:rPr>
              <a:t>Professional Division Committees</a:t>
            </a:r>
            <a:endParaRPr lang="en-GB" sz="2800" dirty="0">
              <a:latin typeface="Univers" panose="020B0503020202020204" pitchFamily="34" charset="0"/>
            </a:endParaRPr>
          </a:p>
          <a:p>
            <a:endParaRPr lang="en-US" sz="1600" b="0" i="1" u="none" strike="noStrike" dirty="0">
              <a:solidFill>
                <a:srgbClr val="002D19"/>
              </a:solidFill>
              <a:effectLst/>
              <a:latin typeface="Arial" panose="020B0604020202020204" pitchFamily="34" charset="0"/>
            </a:endParaRPr>
          </a:p>
          <a:p>
            <a:r>
              <a:rPr lang="en-US" sz="2800" b="1" dirty="0">
                <a:solidFill>
                  <a:srgbClr val="002D19"/>
                </a:solidFill>
                <a:latin typeface="Univers" panose="020B0503020202020204" pitchFamily="34" charset="0"/>
              </a:rPr>
              <a:t>Role: </a:t>
            </a:r>
            <a:r>
              <a:rPr lang="en-US" sz="2800" dirty="0">
                <a:solidFill>
                  <a:srgbClr val="002D19"/>
                </a:solidFill>
                <a:latin typeface="Univers" panose="020B0503020202020204" pitchFamily="34" charset="0"/>
              </a:rPr>
              <a:t>ensure coordination of the work of the IFLA Professional Units who are responsible for professional activities, policies and </a:t>
            </a:r>
            <a:r>
              <a:rPr lang="en-US" sz="2800" dirty="0" err="1">
                <a:solidFill>
                  <a:srgbClr val="002D19"/>
                </a:solidFill>
                <a:latin typeface="Univers" panose="020B0503020202020204" pitchFamily="34" charset="0"/>
              </a:rPr>
              <a:t>programmes</a:t>
            </a:r>
            <a:r>
              <a:rPr lang="en-US" sz="2800" dirty="0">
                <a:solidFill>
                  <a:srgbClr val="002D19"/>
                </a:solidFill>
                <a:latin typeface="Univers" panose="020B0503020202020204" pitchFamily="34" charset="0"/>
              </a:rPr>
              <a:t> (Sections, Special Interest Groups, Working Groups, and Networks) within the Division</a:t>
            </a:r>
          </a:p>
          <a:p>
            <a:endParaRPr lang="en-US" sz="2800" dirty="0">
              <a:solidFill>
                <a:srgbClr val="002D19"/>
              </a:solidFill>
              <a:latin typeface="Univers" panose="020B0503020202020204" pitchFamily="34" charset="0"/>
            </a:endParaRPr>
          </a:p>
          <a:p>
            <a:pPr algn="just" fontAlgn="base"/>
            <a:r>
              <a:rPr lang="en-US" sz="2800" b="1" dirty="0">
                <a:solidFill>
                  <a:srgbClr val="002D19"/>
                </a:solidFill>
                <a:latin typeface="Univers" panose="020B0503020202020204" pitchFamily="34" charset="0"/>
              </a:rPr>
              <a:t>Chair</a:t>
            </a:r>
            <a:r>
              <a:rPr lang="en-US" sz="2800" dirty="0">
                <a:solidFill>
                  <a:srgbClr val="002D19"/>
                </a:solidFill>
                <a:latin typeface="Univers" panose="020B0503020202020204" pitchFamily="34" charset="0"/>
              </a:rPr>
              <a:t>: key role in communication, coaching and support within their Division Committee, l</a:t>
            </a:r>
            <a:r>
              <a:rPr lang="en-US" sz="2800" b="0" i="0" u="none" strike="noStrike" dirty="0">
                <a:solidFill>
                  <a:srgbClr val="002D19"/>
                </a:solidFill>
                <a:effectLst/>
                <a:latin typeface="Univers" panose="020B0503020202020204" pitchFamily="34" charset="0"/>
              </a:rPr>
              <a:t>ead their Divisions in developing activities, action plans and projects.</a:t>
            </a:r>
          </a:p>
          <a:p>
            <a:pPr algn="just" fontAlgn="base"/>
            <a:endParaRPr lang="en-US" sz="2800" dirty="0">
              <a:solidFill>
                <a:srgbClr val="002D19"/>
              </a:solidFill>
              <a:latin typeface="Univers" panose="020B0503020202020204" pitchFamily="34" charset="0"/>
            </a:endParaRPr>
          </a:p>
          <a:p>
            <a:pPr algn="just" fontAlgn="base"/>
            <a:r>
              <a:rPr lang="en-US" sz="2800" b="1" dirty="0">
                <a:solidFill>
                  <a:srgbClr val="002D19"/>
                </a:solidFill>
                <a:latin typeface="Univers" panose="020B0503020202020204" pitchFamily="34" charset="0"/>
              </a:rPr>
              <a:t>Other Members</a:t>
            </a:r>
            <a:r>
              <a:rPr lang="en-US" sz="2800" dirty="0">
                <a:solidFill>
                  <a:srgbClr val="002D19"/>
                </a:solidFill>
                <a:latin typeface="Univers" panose="020B0503020202020204" pitchFamily="34" charset="0"/>
              </a:rPr>
              <a:t>: Chairs, Secretaries and Information Coordinators of Sections, SIG Convenors</a:t>
            </a:r>
            <a:endParaRPr lang="en-GB" sz="2800" dirty="0">
              <a:latin typeface="Univers" panose="020B0503020202020204" pitchFamily="34" charset="0"/>
            </a:endParaRPr>
          </a:p>
        </p:txBody>
      </p:sp>
    </p:spTree>
    <p:extLst>
      <p:ext uri="{BB962C8B-B14F-4D97-AF65-F5344CB8AC3E}">
        <p14:creationId xmlns:p14="http://schemas.microsoft.com/office/powerpoint/2010/main" val="3581874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ACED6"/>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885C48-F52A-4996-BEC1-8471A81FEE25}"/>
              </a:ext>
            </a:extLst>
          </p:cNvPr>
          <p:cNvSpPr txBox="1"/>
          <p:nvPr/>
        </p:nvSpPr>
        <p:spPr>
          <a:xfrm>
            <a:off x="472440" y="782121"/>
            <a:ext cx="11247120" cy="5293757"/>
          </a:xfrm>
          <a:prstGeom prst="rect">
            <a:avLst/>
          </a:prstGeom>
          <a:noFill/>
        </p:spPr>
        <p:txBody>
          <a:bodyPr wrap="square" rtlCol="0">
            <a:spAutoFit/>
          </a:bodyPr>
          <a:lstStyle/>
          <a:p>
            <a:r>
              <a:rPr lang="en-GB" sz="4800" dirty="0">
                <a:solidFill>
                  <a:schemeClr val="bg1"/>
                </a:solidFill>
                <a:latin typeface="Franklin Gothic Heavy" panose="020B0903020102020204" pitchFamily="34" charset="0"/>
              </a:rPr>
              <a:t>Professional Division Chairs: Skills</a:t>
            </a:r>
            <a:endParaRPr lang="en-GB" sz="2800" dirty="0">
              <a:latin typeface="Univers" panose="020B0503020202020204" pitchFamily="34" charset="0"/>
            </a:endParaRPr>
          </a:p>
          <a:p>
            <a:endParaRPr lang="en-US" sz="2000" b="0" i="1" u="none" strike="noStrike" dirty="0">
              <a:solidFill>
                <a:srgbClr val="002D19"/>
              </a:solidFill>
              <a:effectLst/>
              <a:latin typeface="Arial" panose="020B0604020202020204" pitchFamily="34" charset="0"/>
            </a:endParaRPr>
          </a:p>
          <a:p>
            <a:pPr marL="342900" indent="-342900" algn="l" fontAlgn="base">
              <a:spcAft>
                <a:spcPts val="600"/>
              </a:spcAft>
              <a:buFont typeface="Arial" panose="020B0604020202020204" pitchFamily="34" charset="0"/>
              <a:buChar char="•"/>
            </a:pPr>
            <a:r>
              <a:rPr lang="en-US" sz="2400" b="1" i="0" u="none" strike="noStrike" dirty="0">
                <a:solidFill>
                  <a:srgbClr val="002D19"/>
                </a:solidFill>
                <a:effectLst/>
                <a:latin typeface="Univers" panose="020B0503020202020204" pitchFamily="34" charset="0"/>
              </a:rPr>
              <a:t>expertise, experience and interest in/across the library field</a:t>
            </a:r>
            <a:r>
              <a:rPr lang="en-US" sz="2400" b="0" i="0" u="none" strike="noStrike" dirty="0">
                <a:solidFill>
                  <a:srgbClr val="002D19"/>
                </a:solidFill>
                <a:effectLst/>
                <a:latin typeface="Univers" panose="020B0503020202020204" pitchFamily="34" charset="0"/>
              </a:rPr>
              <a:t>, and in particular in the work of IFLA’s Professional Units; </a:t>
            </a:r>
          </a:p>
          <a:p>
            <a:pPr marL="342900" indent="-342900" algn="l" fontAlgn="base">
              <a:spcAft>
                <a:spcPts val="600"/>
              </a:spcAft>
              <a:buFont typeface="Arial" panose="020B0604020202020204" pitchFamily="34" charset="0"/>
              <a:buChar char="•"/>
            </a:pPr>
            <a:r>
              <a:rPr lang="en-US" sz="2400" b="0" i="0" u="none" strike="noStrike" dirty="0">
                <a:solidFill>
                  <a:srgbClr val="002D19"/>
                </a:solidFill>
                <a:effectLst/>
                <a:latin typeface="Univers" panose="020B0503020202020204" pitchFamily="34" charset="0"/>
              </a:rPr>
              <a:t>proven ability to </a:t>
            </a:r>
            <a:r>
              <a:rPr lang="en-US" sz="2400" b="1" i="0" u="none" strike="noStrike" dirty="0">
                <a:solidFill>
                  <a:srgbClr val="002D19"/>
                </a:solidFill>
                <a:effectLst/>
                <a:latin typeface="Univers" panose="020B0503020202020204" pitchFamily="34" charset="0"/>
              </a:rPr>
              <a:t>inspire, provide guidance and support, and represent the interests of a diverse range of colleagues</a:t>
            </a:r>
            <a:r>
              <a:rPr lang="en-US" sz="2400" b="0" i="0" u="none" strike="noStrike" dirty="0">
                <a:solidFill>
                  <a:srgbClr val="002D19"/>
                </a:solidFill>
                <a:effectLst/>
                <a:latin typeface="Univers" panose="020B0503020202020204" pitchFamily="34" charset="0"/>
              </a:rPr>
              <a:t>;</a:t>
            </a:r>
          </a:p>
          <a:p>
            <a:pPr marL="342900" indent="-342900" fontAlgn="base">
              <a:spcAft>
                <a:spcPts val="600"/>
              </a:spcAft>
              <a:buFont typeface="Arial" panose="020B0604020202020204" pitchFamily="34" charset="0"/>
              <a:buChar char="•"/>
            </a:pPr>
            <a:r>
              <a:rPr lang="en-US" sz="2400" dirty="0">
                <a:solidFill>
                  <a:srgbClr val="002D19"/>
                </a:solidFill>
                <a:latin typeface="Univers" panose="020B0503020202020204" pitchFamily="34" charset="0"/>
              </a:rPr>
              <a:t>an interest in </a:t>
            </a:r>
            <a:r>
              <a:rPr lang="en-US" sz="2400" b="1" dirty="0">
                <a:solidFill>
                  <a:srgbClr val="002D19"/>
                </a:solidFill>
                <a:latin typeface="Univers" panose="020B0503020202020204" pitchFamily="34" charset="0"/>
              </a:rPr>
              <a:t>strategic planning, implementation and review processes</a:t>
            </a:r>
            <a:r>
              <a:rPr lang="en-US" sz="2400" dirty="0">
                <a:solidFill>
                  <a:srgbClr val="002D19"/>
                </a:solidFill>
                <a:latin typeface="Univers" panose="020B0503020202020204" pitchFamily="34" charset="0"/>
              </a:rPr>
              <a:t>; </a:t>
            </a:r>
          </a:p>
          <a:p>
            <a:pPr marL="342900" indent="-342900" fontAlgn="base">
              <a:spcAft>
                <a:spcPts val="600"/>
              </a:spcAft>
              <a:buFont typeface="Arial" panose="020B0604020202020204" pitchFamily="34" charset="0"/>
              <a:buChar char="•"/>
            </a:pPr>
            <a:r>
              <a:rPr lang="en-US" sz="2400" dirty="0">
                <a:solidFill>
                  <a:srgbClr val="002D19"/>
                </a:solidFill>
                <a:latin typeface="Univers" panose="020B0503020202020204" pitchFamily="34" charset="0"/>
              </a:rPr>
              <a:t>experience in </a:t>
            </a:r>
            <a:r>
              <a:rPr lang="en-US" sz="2400" b="1" dirty="0">
                <a:solidFill>
                  <a:srgbClr val="002D19"/>
                </a:solidFill>
                <a:latin typeface="Univers" panose="020B0503020202020204" pitchFamily="34" charset="0"/>
              </a:rPr>
              <a:t>leadership,</a:t>
            </a:r>
            <a:r>
              <a:rPr lang="en-US" sz="2400" dirty="0">
                <a:solidFill>
                  <a:srgbClr val="002D19"/>
                </a:solidFill>
                <a:latin typeface="Univers" panose="020B0503020202020204" pitchFamily="34" charset="0"/>
              </a:rPr>
              <a:t> </a:t>
            </a:r>
            <a:r>
              <a:rPr lang="en-US" sz="2400" b="1" dirty="0">
                <a:solidFill>
                  <a:srgbClr val="002D19"/>
                </a:solidFill>
                <a:latin typeface="Univers" panose="020B0503020202020204" pitchFamily="34" charset="0"/>
              </a:rPr>
              <a:t>communication, representation, and networking</a:t>
            </a:r>
            <a:r>
              <a:rPr lang="en-US" sz="2400" dirty="0">
                <a:solidFill>
                  <a:srgbClr val="002D19"/>
                </a:solidFill>
                <a:latin typeface="Univers" panose="020B0503020202020204" pitchFamily="34" charset="0"/>
              </a:rPr>
              <a:t>;</a:t>
            </a:r>
          </a:p>
          <a:p>
            <a:pPr marL="342900" indent="-342900" fontAlgn="base">
              <a:spcAft>
                <a:spcPts val="600"/>
              </a:spcAft>
              <a:buFont typeface="Arial" panose="020B0604020202020204" pitchFamily="34" charset="0"/>
              <a:buChar char="•"/>
            </a:pPr>
            <a:r>
              <a:rPr lang="en-US" sz="2400" dirty="0">
                <a:solidFill>
                  <a:srgbClr val="002D19"/>
                </a:solidFill>
                <a:latin typeface="Univers" panose="020B0503020202020204" pitchFamily="34" charset="0"/>
              </a:rPr>
              <a:t>willingness and ability to </a:t>
            </a:r>
            <a:r>
              <a:rPr lang="en-US" sz="2400" b="1" dirty="0">
                <a:solidFill>
                  <a:srgbClr val="002D19"/>
                </a:solidFill>
                <a:latin typeface="Univers" panose="020B0503020202020204" pitchFamily="34" charset="0"/>
              </a:rPr>
              <a:t>devote time and energy </a:t>
            </a:r>
            <a:r>
              <a:rPr lang="en-US" sz="2400" dirty="0">
                <a:solidFill>
                  <a:srgbClr val="002D19"/>
                </a:solidFill>
                <a:latin typeface="Univers" panose="020B0503020202020204" pitchFamily="34" charset="0"/>
              </a:rPr>
              <a:t>to the role; </a:t>
            </a:r>
          </a:p>
          <a:p>
            <a:pPr marL="342900" indent="-342900" algn="l" fontAlgn="base">
              <a:spcAft>
                <a:spcPts val="600"/>
              </a:spcAft>
              <a:buFont typeface="Arial" panose="020B0604020202020204" pitchFamily="34" charset="0"/>
              <a:buChar char="•"/>
            </a:pPr>
            <a:r>
              <a:rPr lang="en-US" sz="2400" b="0" i="0" u="none" strike="noStrike" dirty="0">
                <a:solidFill>
                  <a:srgbClr val="002D19"/>
                </a:solidFill>
                <a:effectLst/>
                <a:latin typeface="Univers" panose="020B0503020202020204" pitchFamily="34" charset="0"/>
              </a:rPr>
              <a:t>an ability to act with </a:t>
            </a:r>
            <a:r>
              <a:rPr lang="en-US" sz="2400" b="1" i="0" u="none" strike="noStrike" dirty="0">
                <a:solidFill>
                  <a:srgbClr val="002D19"/>
                </a:solidFill>
                <a:effectLst/>
                <a:latin typeface="Univers" panose="020B0503020202020204" pitchFamily="34" charset="0"/>
              </a:rPr>
              <a:t>respect, trust, confidentiality and transparency</a:t>
            </a:r>
          </a:p>
          <a:p>
            <a:endParaRPr lang="en-GB" sz="2400" dirty="0">
              <a:latin typeface="Univers" panose="020B0503020202020204" pitchFamily="34" charset="0"/>
            </a:endParaRPr>
          </a:p>
        </p:txBody>
      </p:sp>
    </p:spTree>
    <p:extLst>
      <p:ext uri="{BB962C8B-B14F-4D97-AF65-F5344CB8AC3E}">
        <p14:creationId xmlns:p14="http://schemas.microsoft.com/office/powerpoint/2010/main" val="3789348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ACED6"/>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885C48-F52A-4996-BEC1-8471A81FEE25}"/>
              </a:ext>
            </a:extLst>
          </p:cNvPr>
          <p:cNvSpPr txBox="1"/>
          <p:nvPr/>
        </p:nvSpPr>
        <p:spPr>
          <a:xfrm>
            <a:off x="472440" y="520511"/>
            <a:ext cx="11247120" cy="1077218"/>
          </a:xfrm>
          <a:prstGeom prst="rect">
            <a:avLst/>
          </a:prstGeom>
          <a:noFill/>
        </p:spPr>
        <p:txBody>
          <a:bodyPr wrap="square" rtlCol="0">
            <a:spAutoFit/>
          </a:bodyPr>
          <a:lstStyle/>
          <a:p>
            <a:r>
              <a:rPr lang="en-GB" sz="4800" dirty="0">
                <a:solidFill>
                  <a:schemeClr val="bg1"/>
                </a:solidFill>
                <a:latin typeface="Franklin Gothic Heavy" panose="020B0903020102020204" pitchFamily="34" charset="0"/>
              </a:rPr>
              <a:t>Professional Division Committees</a:t>
            </a:r>
            <a:endParaRPr lang="en-GB" sz="2800" dirty="0">
              <a:latin typeface="Univers" panose="020B0503020202020204" pitchFamily="34" charset="0"/>
            </a:endParaRPr>
          </a:p>
          <a:p>
            <a:endParaRPr lang="en-US" sz="1600" b="0" i="1" u="none" strike="noStrike" dirty="0">
              <a:solidFill>
                <a:srgbClr val="002D19"/>
              </a:solidFill>
              <a:effectLst/>
              <a:latin typeface="Arial" panose="020B0604020202020204" pitchFamily="34" charset="0"/>
            </a:endParaRPr>
          </a:p>
        </p:txBody>
      </p:sp>
      <p:graphicFrame>
        <p:nvGraphicFramePr>
          <p:cNvPr id="5" name="Table 4">
            <a:extLst>
              <a:ext uri="{FF2B5EF4-FFF2-40B4-BE49-F238E27FC236}">
                <a16:creationId xmlns:a16="http://schemas.microsoft.com/office/drawing/2014/main" id="{10D63821-7F2A-4D91-A0D3-08F099CCCF4E}"/>
              </a:ext>
            </a:extLst>
          </p:cNvPr>
          <p:cNvGraphicFramePr>
            <a:graphicFrameLocks noGrp="1"/>
          </p:cNvGraphicFramePr>
          <p:nvPr>
            <p:extLst>
              <p:ext uri="{D42A27DB-BD31-4B8C-83A1-F6EECF244321}">
                <p14:modId xmlns:p14="http://schemas.microsoft.com/office/powerpoint/2010/main" val="3620904334"/>
              </p:ext>
            </p:extLst>
          </p:nvPr>
        </p:nvGraphicFramePr>
        <p:xfrm>
          <a:off x="472440" y="1902241"/>
          <a:ext cx="11097749" cy="2177970"/>
        </p:xfrm>
        <a:graphic>
          <a:graphicData uri="http://schemas.openxmlformats.org/drawingml/2006/table">
            <a:tbl>
              <a:tblPr firstRow="1" bandRow="1">
                <a:tableStyleId>{5C22544A-7EE6-4342-B048-85BDC9FD1C3A}</a:tableStyleId>
              </a:tblPr>
              <a:tblGrid>
                <a:gridCol w="2219550">
                  <a:extLst>
                    <a:ext uri="{9D8B030D-6E8A-4147-A177-3AD203B41FA5}">
                      <a16:colId xmlns:a16="http://schemas.microsoft.com/office/drawing/2014/main" val="2641347488"/>
                    </a:ext>
                  </a:extLst>
                </a:gridCol>
                <a:gridCol w="2397334">
                  <a:extLst>
                    <a:ext uri="{9D8B030D-6E8A-4147-A177-3AD203B41FA5}">
                      <a16:colId xmlns:a16="http://schemas.microsoft.com/office/drawing/2014/main" val="5182863"/>
                    </a:ext>
                  </a:extLst>
                </a:gridCol>
                <a:gridCol w="2500986">
                  <a:extLst>
                    <a:ext uri="{9D8B030D-6E8A-4147-A177-3AD203B41FA5}">
                      <a16:colId xmlns:a16="http://schemas.microsoft.com/office/drawing/2014/main" val="2774751180"/>
                    </a:ext>
                  </a:extLst>
                </a:gridCol>
                <a:gridCol w="1760329">
                  <a:extLst>
                    <a:ext uri="{9D8B030D-6E8A-4147-A177-3AD203B41FA5}">
                      <a16:colId xmlns:a16="http://schemas.microsoft.com/office/drawing/2014/main" val="4007520738"/>
                    </a:ext>
                  </a:extLst>
                </a:gridCol>
                <a:gridCol w="2219550">
                  <a:extLst>
                    <a:ext uri="{9D8B030D-6E8A-4147-A177-3AD203B41FA5}">
                      <a16:colId xmlns:a16="http://schemas.microsoft.com/office/drawing/2014/main" val="2420306822"/>
                    </a:ext>
                  </a:extLst>
                </a:gridCol>
              </a:tblGrid>
              <a:tr h="714930">
                <a:tc>
                  <a:txBody>
                    <a:bodyPr/>
                    <a:lstStyle/>
                    <a:p>
                      <a:r>
                        <a:rPr lang="en-GB" dirty="0">
                          <a:latin typeface="Univers" panose="020B0503020202020204" pitchFamily="34" charset="0"/>
                        </a:rPr>
                        <a:t>Position</a:t>
                      </a:r>
                    </a:p>
                  </a:txBody>
                  <a:tcPr>
                    <a:solidFill>
                      <a:srgbClr val="002060"/>
                    </a:solidFill>
                  </a:tcPr>
                </a:tc>
                <a:tc>
                  <a:txBody>
                    <a:bodyPr/>
                    <a:lstStyle/>
                    <a:p>
                      <a:r>
                        <a:rPr lang="en-GB" dirty="0">
                          <a:latin typeface="Univers" panose="020B0503020202020204" pitchFamily="34" charset="0"/>
                        </a:rPr>
                        <a:t>Who can Stand?</a:t>
                      </a:r>
                    </a:p>
                  </a:txBody>
                  <a:tcPr>
                    <a:solidFill>
                      <a:srgbClr val="002060"/>
                    </a:solidFill>
                  </a:tcPr>
                </a:tc>
                <a:tc>
                  <a:txBody>
                    <a:bodyPr/>
                    <a:lstStyle/>
                    <a:p>
                      <a:r>
                        <a:rPr lang="en-GB" dirty="0">
                          <a:latin typeface="Univers" panose="020B0503020202020204" pitchFamily="34" charset="0"/>
                        </a:rPr>
                        <a:t>Who can Nominate?</a:t>
                      </a:r>
                    </a:p>
                  </a:txBody>
                  <a:tcPr>
                    <a:solidFill>
                      <a:srgbClr val="002060"/>
                    </a:solidFill>
                  </a:tcPr>
                </a:tc>
                <a:tc>
                  <a:txBody>
                    <a:bodyPr/>
                    <a:lstStyle/>
                    <a:p>
                      <a:r>
                        <a:rPr lang="en-GB" dirty="0">
                          <a:latin typeface="Univers" panose="020B0503020202020204" pitchFamily="34" charset="0"/>
                        </a:rPr>
                        <a:t>How many nominations?</a:t>
                      </a:r>
                    </a:p>
                  </a:txBody>
                  <a:tcPr>
                    <a:solidFill>
                      <a:srgbClr val="002060"/>
                    </a:solidFill>
                  </a:tcPr>
                </a:tc>
                <a:tc>
                  <a:txBody>
                    <a:bodyPr/>
                    <a:lstStyle/>
                    <a:p>
                      <a:r>
                        <a:rPr lang="en-GB" dirty="0">
                          <a:latin typeface="Univers" panose="020B0503020202020204" pitchFamily="34" charset="0"/>
                        </a:rPr>
                        <a:t>Who can vote?</a:t>
                      </a:r>
                    </a:p>
                  </a:txBody>
                  <a:tcPr>
                    <a:solidFill>
                      <a:srgbClr val="002060"/>
                    </a:solidFill>
                  </a:tcPr>
                </a:tc>
                <a:extLst>
                  <a:ext uri="{0D108BD9-81ED-4DB2-BD59-A6C34878D82A}">
                    <a16:rowId xmlns:a16="http://schemas.microsoft.com/office/drawing/2014/main" val="3712774760"/>
                  </a:ext>
                </a:extLst>
              </a:tr>
              <a:tr h="476565">
                <a:tc>
                  <a:txBody>
                    <a:bodyPr/>
                    <a:lstStyle/>
                    <a:p>
                      <a:r>
                        <a:rPr lang="en-GB" dirty="0">
                          <a:latin typeface="Univers" panose="020B0503020202020204" pitchFamily="34" charset="0"/>
                        </a:rPr>
                        <a:t>Professional Division Committee Chairs (8 positions)</a:t>
                      </a:r>
                    </a:p>
                  </a:txBody>
                  <a:tcPr>
                    <a:solidFill>
                      <a:schemeClr val="bg1"/>
                    </a:solidFill>
                  </a:tcPr>
                </a:tc>
                <a:tc>
                  <a:txBody>
                    <a:bodyPr/>
                    <a:lstStyle/>
                    <a:p>
                      <a:r>
                        <a:rPr lang="en-GB" dirty="0">
                          <a:latin typeface="Univers" panose="020B0503020202020204" pitchFamily="34" charset="0"/>
                        </a:rPr>
                        <a:t>Current Professional Section Chairs, Secretaries, and Information Coordinators</a:t>
                      </a:r>
                    </a:p>
                  </a:txBody>
                  <a:tcPr>
                    <a:solidFill>
                      <a:schemeClr val="bg1"/>
                    </a:solidFill>
                  </a:tcPr>
                </a:tc>
                <a:tc>
                  <a:txBody>
                    <a:bodyPr/>
                    <a:lstStyle/>
                    <a:p>
                      <a:r>
                        <a:rPr lang="en-GB" dirty="0">
                          <a:latin typeface="Univers" panose="020B0503020202020204" pitchFamily="34" charset="0"/>
                        </a:rPr>
                        <a:t>Members of Professional Section Standing Committees</a:t>
                      </a:r>
                    </a:p>
                  </a:txBody>
                  <a:tcPr>
                    <a:solidFill>
                      <a:schemeClr val="bg1"/>
                    </a:solidFill>
                  </a:tcPr>
                </a:tc>
                <a:tc>
                  <a:txBody>
                    <a:bodyPr/>
                    <a:lstStyle/>
                    <a:p>
                      <a:r>
                        <a:rPr lang="en-GB" dirty="0">
                          <a:latin typeface="Univers" panose="020B0503020202020204" pitchFamily="34" charset="0"/>
                        </a:rPr>
                        <a:t>3</a:t>
                      </a:r>
                    </a:p>
                  </a:txBody>
                  <a:tcPr>
                    <a:solidFill>
                      <a:schemeClr val="bg1"/>
                    </a:solidFill>
                  </a:tcPr>
                </a:tc>
                <a:tc>
                  <a:txBody>
                    <a:bodyPr/>
                    <a:lstStyle/>
                    <a:p>
                      <a:r>
                        <a:rPr lang="en-GB" dirty="0">
                          <a:latin typeface="Univers" panose="020B0503020202020204" pitchFamily="34" charset="0"/>
                        </a:rPr>
                        <a:t>Current  Professional Section Chairs, Secretaries</a:t>
                      </a:r>
                    </a:p>
                  </a:txBody>
                  <a:tcPr>
                    <a:solidFill>
                      <a:schemeClr val="bg1"/>
                    </a:solidFill>
                  </a:tcPr>
                </a:tc>
                <a:extLst>
                  <a:ext uri="{0D108BD9-81ED-4DB2-BD59-A6C34878D82A}">
                    <a16:rowId xmlns:a16="http://schemas.microsoft.com/office/drawing/2014/main" val="1102771943"/>
                  </a:ext>
                </a:extLst>
              </a:tr>
            </a:tbl>
          </a:graphicData>
        </a:graphic>
      </p:graphicFrame>
      <p:sp>
        <p:nvSpPr>
          <p:cNvPr id="3" name="TextBox 2">
            <a:extLst>
              <a:ext uri="{FF2B5EF4-FFF2-40B4-BE49-F238E27FC236}">
                <a16:creationId xmlns:a16="http://schemas.microsoft.com/office/drawing/2014/main" id="{9C6B439A-B848-4B8E-BACC-A06E918FEAB4}"/>
              </a:ext>
            </a:extLst>
          </p:cNvPr>
          <p:cNvSpPr txBox="1"/>
          <p:nvPr/>
        </p:nvSpPr>
        <p:spPr>
          <a:xfrm>
            <a:off x="1053548" y="5029200"/>
            <a:ext cx="10018643" cy="923330"/>
          </a:xfrm>
          <a:prstGeom prst="rect">
            <a:avLst/>
          </a:prstGeom>
          <a:noFill/>
        </p:spPr>
        <p:txBody>
          <a:bodyPr wrap="square" rtlCol="0">
            <a:spAutoFit/>
          </a:bodyPr>
          <a:lstStyle/>
          <a:p>
            <a:r>
              <a:rPr lang="en-GB" dirty="0">
                <a:latin typeface="Univers" panose="020B0503020202020204" pitchFamily="34" charset="0"/>
              </a:rPr>
              <a:t>Note: Chairs of Professional Division Committees are elected collectively (i.e. all 8 at once), and then allocated to Divisions. As such, you cannot nominate (or be nominated) for a specific Professional Division!</a:t>
            </a:r>
          </a:p>
        </p:txBody>
      </p:sp>
    </p:spTree>
    <p:extLst>
      <p:ext uri="{BB962C8B-B14F-4D97-AF65-F5344CB8AC3E}">
        <p14:creationId xmlns:p14="http://schemas.microsoft.com/office/powerpoint/2010/main" val="1733209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ACED6"/>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5547DE8-24FE-4B6D-B5FC-3532AF427A3F}"/>
              </a:ext>
            </a:extLst>
          </p:cNvPr>
          <p:cNvGraphicFramePr>
            <a:graphicFrameLocks noGrp="1"/>
          </p:cNvGraphicFramePr>
          <p:nvPr>
            <p:extLst>
              <p:ext uri="{D42A27DB-BD31-4B8C-83A1-F6EECF244321}">
                <p14:modId xmlns:p14="http://schemas.microsoft.com/office/powerpoint/2010/main" val="87113215"/>
              </p:ext>
            </p:extLst>
          </p:nvPr>
        </p:nvGraphicFramePr>
        <p:xfrm>
          <a:off x="340179" y="1094013"/>
          <a:ext cx="11511642" cy="5577717"/>
        </p:xfrm>
        <a:graphic>
          <a:graphicData uri="http://schemas.openxmlformats.org/drawingml/2006/table">
            <a:tbl>
              <a:tblPr firstRow="1" firstCol="1" bandRow="1">
                <a:tableStyleId>{5C22544A-7EE6-4342-B048-85BDC9FD1C3A}</a:tableStyleId>
              </a:tblPr>
              <a:tblGrid>
                <a:gridCol w="1424691">
                  <a:extLst>
                    <a:ext uri="{9D8B030D-6E8A-4147-A177-3AD203B41FA5}">
                      <a16:colId xmlns:a16="http://schemas.microsoft.com/office/drawing/2014/main" val="3455535549"/>
                    </a:ext>
                  </a:extLst>
                </a:gridCol>
                <a:gridCol w="1386218">
                  <a:extLst>
                    <a:ext uri="{9D8B030D-6E8A-4147-A177-3AD203B41FA5}">
                      <a16:colId xmlns:a16="http://schemas.microsoft.com/office/drawing/2014/main" val="3670507843"/>
                    </a:ext>
                  </a:extLst>
                </a:gridCol>
                <a:gridCol w="1386218">
                  <a:extLst>
                    <a:ext uri="{9D8B030D-6E8A-4147-A177-3AD203B41FA5}">
                      <a16:colId xmlns:a16="http://schemas.microsoft.com/office/drawing/2014/main" val="1291961603"/>
                    </a:ext>
                  </a:extLst>
                </a:gridCol>
                <a:gridCol w="1464869">
                  <a:extLst>
                    <a:ext uri="{9D8B030D-6E8A-4147-A177-3AD203B41FA5}">
                      <a16:colId xmlns:a16="http://schemas.microsoft.com/office/drawing/2014/main" val="1792141621"/>
                    </a:ext>
                  </a:extLst>
                </a:gridCol>
                <a:gridCol w="1445206">
                  <a:extLst>
                    <a:ext uri="{9D8B030D-6E8A-4147-A177-3AD203B41FA5}">
                      <a16:colId xmlns:a16="http://schemas.microsoft.com/office/drawing/2014/main" val="3027586156"/>
                    </a:ext>
                  </a:extLst>
                </a:gridCol>
                <a:gridCol w="1366556">
                  <a:extLst>
                    <a:ext uri="{9D8B030D-6E8A-4147-A177-3AD203B41FA5}">
                      <a16:colId xmlns:a16="http://schemas.microsoft.com/office/drawing/2014/main" val="4098785256"/>
                    </a:ext>
                  </a:extLst>
                </a:gridCol>
                <a:gridCol w="1474701">
                  <a:extLst>
                    <a:ext uri="{9D8B030D-6E8A-4147-A177-3AD203B41FA5}">
                      <a16:colId xmlns:a16="http://schemas.microsoft.com/office/drawing/2014/main" val="2303480691"/>
                    </a:ext>
                  </a:extLst>
                </a:gridCol>
                <a:gridCol w="1563183">
                  <a:extLst>
                    <a:ext uri="{9D8B030D-6E8A-4147-A177-3AD203B41FA5}">
                      <a16:colId xmlns:a16="http://schemas.microsoft.com/office/drawing/2014/main" val="2015891846"/>
                    </a:ext>
                  </a:extLst>
                </a:gridCol>
              </a:tblGrid>
              <a:tr h="482604">
                <a:tc>
                  <a:txBody>
                    <a:bodyPr/>
                    <a:lstStyle/>
                    <a:p>
                      <a:pPr fontAlgn="base">
                        <a:lnSpc>
                          <a:spcPct val="115000"/>
                        </a:lnSpc>
                        <a:spcAft>
                          <a:spcPts val="800"/>
                        </a:spcAft>
                      </a:pPr>
                      <a:r>
                        <a:rPr lang="en-GB" sz="1800" b="0" dirty="0">
                          <a:effectLst/>
                          <a:latin typeface="Franklin Gothic Heavy" panose="020B0903020102020204" pitchFamily="34" charset="0"/>
                        </a:rPr>
                        <a:t>Division A  </a:t>
                      </a:r>
                      <a:endParaRPr lang="en-GB" sz="1800" b="0" dirty="0">
                        <a:effectLst/>
                        <a:latin typeface="Franklin Gothic Heavy" panose="020B0903020102020204" pitchFamily="34" charset="0"/>
                        <a:ea typeface="Calibri" panose="020F0502020204030204" pitchFamily="34" charset="0"/>
                        <a:cs typeface="Arial" panose="020B0604020202020204" pitchFamily="34" charset="0"/>
                      </a:endParaRPr>
                    </a:p>
                  </a:txBody>
                  <a:tcPr marL="0" marR="0" marT="0" marB="0">
                    <a:solidFill>
                      <a:srgbClr val="002060"/>
                    </a:solidFill>
                  </a:tcPr>
                </a:tc>
                <a:tc>
                  <a:txBody>
                    <a:bodyPr/>
                    <a:lstStyle/>
                    <a:p>
                      <a:pPr fontAlgn="base">
                        <a:lnSpc>
                          <a:spcPct val="115000"/>
                        </a:lnSpc>
                        <a:spcAft>
                          <a:spcPts val="800"/>
                        </a:spcAft>
                      </a:pPr>
                      <a:r>
                        <a:rPr lang="en-GB" sz="1800" b="0" dirty="0">
                          <a:effectLst/>
                          <a:latin typeface="Franklin Gothic Heavy" panose="020B0903020102020204" pitchFamily="34" charset="0"/>
                        </a:rPr>
                        <a:t>Division B  </a:t>
                      </a:r>
                      <a:endParaRPr lang="en-GB" sz="1800" b="0" dirty="0">
                        <a:effectLst/>
                        <a:latin typeface="Franklin Gothic Heavy" panose="020B0903020102020204" pitchFamily="34" charset="0"/>
                        <a:ea typeface="Calibri" panose="020F0502020204030204" pitchFamily="34" charset="0"/>
                        <a:cs typeface="Arial" panose="020B0604020202020204" pitchFamily="34" charset="0"/>
                      </a:endParaRPr>
                    </a:p>
                  </a:txBody>
                  <a:tcPr marL="0" marR="0" marT="0" marB="0">
                    <a:solidFill>
                      <a:srgbClr val="002060"/>
                    </a:solidFill>
                  </a:tcPr>
                </a:tc>
                <a:tc>
                  <a:txBody>
                    <a:bodyPr/>
                    <a:lstStyle/>
                    <a:p>
                      <a:pPr fontAlgn="base">
                        <a:lnSpc>
                          <a:spcPct val="115000"/>
                        </a:lnSpc>
                        <a:spcAft>
                          <a:spcPts val="800"/>
                        </a:spcAft>
                      </a:pPr>
                      <a:r>
                        <a:rPr lang="en-GB" sz="1800" b="0">
                          <a:effectLst/>
                          <a:latin typeface="Franklin Gothic Heavy" panose="020B0903020102020204" pitchFamily="34" charset="0"/>
                        </a:rPr>
                        <a:t>Division C  </a:t>
                      </a:r>
                      <a:endParaRPr lang="en-GB" sz="1800" b="0">
                        <a:effectLst/>
                        <a:latin typeface="Franklin Gothic Heavy" panose="020B0903020102020204" pitchFamily="34" charset="0"/>
                        <a:ea typeface="Calibri" panose="020F0502020204030204" pitchFamily="34" charset="0"/>
                        <a:cs typeface="Arial" panose="020B0604020202020204" pitchFamily="34" charset="0"/>
                      </a:endParaRPr>
                    </a:p>
                  </a:txBody>
                  <a:tcPr marL="0" marR="0" marT="0" marB="0">
                    <a:solidFill>
                      <a:srgbClr val="002060"/>
                    </a:solidFill>
                  </a:tcPr>
                </a:tc>
                <a:tc>
                  <a:txBody>
                    <a:bodyPr/>
                    <a:lstStyle/>
                    <a:p>
                      <a:pPr fontAlgn="base">
                        <a:lnSpc>
                          <a:spcPct val="115000"/>
                        </a:lnSpc>
                        <a:spcAft>
                          <a:spcPts val="800"/>
                        </a:spcAft>
                      </a:pPr>
                      <a:r>
                        <a:rPr lang="en-GB" sz="1800" b="0" dirty="0">
                          <a:effectLst/>
                          <a:latin typeface="Franklin Gothic Heavy" panose="020B0903020102020204" pitchFamily="34" charset="0"/>
                        </a:rPr>
                        <a:t>Division D  </a:t>
                      </a:r>
                      <a:endParaRPr lang="en-GB" sz="1800" b="0" dirty="0">
                        <a:effectLst/>
                        <a:latin typeface="Franklin Gothic Heavy" panose="020B0903020102020204" pitchFamily="34" charset="0"/>
                        <a:ea typeface="Calibri" panose="020F0502020204030204" pitchFamily="34" charset="0"/>
                        <a:cs typeface="Arial" panose="020B0604020202020204" pitchFamily="34" charset="0"/>
                      </a:endParaRPr>
                    </a:p>
                  </a:txBody>
                  <a:tcPr marL="0" marR="0" marT="0" marB="0">
                    <a:solidFill>
                      <a:srgbClr val="002060"/>
                    </a:solidFill>
                  </a:tcPr>
                </a:tc>
                <a:tc>
                  <a:txBody>
                    <a:bodyPr/>
                    <a:lstStyle/>
                    <a:p>
                      <a:pPr fontAlgn="base">
                        <a:lnSpc>
                          <a:spcPct val="115000"/>
                        </a:lnSpc>
                        <a:spcAft>
                          <a:spcPts val="800"/>
                        </a:spcAft>
                      </a:pPr>
                      <a:r>
                        <a:rPr lang="en-GB" sz="1800" b="0" dirty="0">
                          <a:effectLst/>
                          <a:latin typeface="Franklin Gothic Heavy" panose="020B0903020102020204" pitchFamily="34" charset="0"/>
                        </a:rPr>
                        <a:t>Division E  </a:t>
                      </a:r>
                      <a:endParaRPr lang="en-GB" sz="1800" b="0" dirty="0">
                        <a:effectLst/>
                        <a:latin typeface="Franklin Gothic Heavy" panose="020B0903020102020204" pitchFamily="34" charset="0"/>
                        <a:ea typeface="Calibri" panose="020F0502020204030204" pitchFamily="34" charset="0"/>
                        <a:cs typeface="Arial" panose="020B0604020202020204" pitchFamily="34" charset="0"/>
                      </a:endParaRPr>
                    </a:p>
                  </a:txBody>
                  <a:tcPr marL="0" marR="0" marT="0" marB="0">
                    <a:solidFill>
                      <a:srgbClr val="002060"/>
                    </a:solidFill>
                  </a:tcPr>
                </a:tc>
                <a:tc>
                  <a:txBody>
                    <a:bodyPr/>
                    <a:lstStyle/>
                    <a:p>
                      <a:pPr fontAlgn="base">
                        <a:lnSpc>
                          <a:spcPct val="115000"/>
                        </a:lnSpc>
                        <a:spcAft>
                          <a:spcPts val="800"/>
                        </a:spcAft>
                      </a:pPr>
                      <a:r>
                        <a:rPr lang="en-GB" sz="1800" b="0" dirty="0">
                          <a:effectLst/>
                          <a:latin typeface="Franklin Gothic Heavy" panose="020B0903020102020204" pitchFamily="34" charset="0"/>
                        </a:rPr>
                        <a:t>Division F  </a:t>
                      </a:r>
                      <a:endParaRPr lang="en-GB" sz="1800" b="0" dirty="0">
                        <a:effectLst/>
                        <a:latin typeface="Franklin Gothic Heavy" panose="020B0903020102020204" pitchFamily="34" charset="0"/>
                        <a:ea typeface="Calibri" panose="020F0502020204030204" pitchFamily="34" charset="0"/>
                        <a:cs typeface="Arial" panose="020B0604020202020204" pitchFamily="34" charset="0"/>
                      </a:endParaRPr>
                    </a:p>
                  </a:txBody>
                  <a:tcPr marL="0" marR="0" marT="0" marB="0">
                    <a:solidFill>
                      <a:srgbClr val="002060"/>
                    </a:solidFill>
                  </a:tcPr>
                </a:tc>
                <a:tc>
                  <a:txBody>
                    <a:bodyPr/>
                    <a:lstStyle/>
                    <a:p>
                      <a:pPr fontAlgn="base">
                        <a:lnSpc>
                          <a:spcPct val="115000"/>
                        </a:lnSpc>
                        <a:spcAft>
                          <a:spcPts val="800"/>
                        </a:spcAft>
                      </a:pPr>
                      <a:r>
                        <a:rPr lang="en-GB" sz="1800" b="0" dirty="0">
                          <a:effectLst/>
                          <a:latin typeface="Franklin Gothic Heavy" panose="020B0903020102020204" pitchFamily="34" charset="0"/>
                        </a:rPr>
                        <a:t>Division G  </a:t>
                      </a:r>
                      <a:endParaRPr lang="en-GB" sz="1800" b="0" dirty="0">
                        <a:effectLst/>
                        <a:latin typeface="Franklin Gothic Heavy" panose="020B0903020102020204" pitchFamily="34" charset="0"/>
                        <a:ea typeface="Calibri" panose="020F0502020204030204" pitchFamily="34" charset="0"/>
                        <a:cs typeface="Arial" panose="020B0604020202020204" pitchFamily="34" charset="0"/>
                      </a:endParaRPr>
                    </a:p>
                  </a:txBody>
                  <a:tcPr marL="0" marR="0" marT="0" marB="0">
                    <a:solidFill>
                      <a:srgbClr val="002060"/>
                    </a:solidFill>
                  </a:tcPr>
                </a:tc>
                <a:tc>
                  <a:txBody>
                    <a:bodyPr/>
                    <a:lstStyle/>
                    <a:p>
                      <a:pPr fontAlgn="base">
                        <a:lnSpc>
                          <a:spcPct val="115000"/>
                        </a:lnSpc>
                        <a:spcAft>
                          <a:spcPts val="800"/>
                        </a:spcAft>
                      </a:pPr>
                      <a:r>
                        <a:rPr lang="en-GB" sz="1800" b="0" dirty="0">
                          <a:effectLst/>
                          <a:latin typeface="Franklin Gothic Heavy" panose="020B0903020102020204" pitchFamily="34" charset="0"/>
                        </a:rPr>
                        <a:t>Division H  </a:t>
                      </a:r>
                      <a:endParaRPr lang="en-GB" sz="1800" b="0" dirty="0">
                        <a:effectLst/>
                        <a:latin typeface="Franklin Gothic Heavy" panose="020B0903020102020204" pitchFamily="34" charset="0"/>
                        <a:ea typeface="Calibri" panose="020F0502020204030204" pitchFamily="34" charset="0"/>
                        <a:cs typeface="Arial" panose="020B0604020202020204" pitchFamily="34" charset="0"/>
                      </a:endParaRPr>
                    </a:p>
                  </a:txBody>
                  <a:tcPr marL="0" marR="0" marT="0" marB="0">
                    <a:solidFill>
                      <a:srgbClr val="002060"/>
                    </a:solidFill>
                  </a:tcPr>
                </a:tc>
                <a:extLst>
                  <a:ext uri="{0D108BD9-81ED-4DB2-BD59-A6C34878D82A}">
                    <a16:rowId xmlns:a16="http://schemas.microsoft.com/office/drawing/2014/main" val="3759645021"/>
                  </a:ext>
                </a:extLst>
              </a:tr>
              <a:tr h="604394">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National Libraries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bg1"/>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Government Libraries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bg1"/>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CPDWL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bg1"/>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Academic and Research Libraries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bg1"/>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School Libraries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bg1"/>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Art Libraries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bg1"/>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Health and Biosciences Libraries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bg1"/>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Bibliography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bg1"/>
                    </a:solidFill>
                  </a:tcPr>
                </a:tc>
                <a:extLst>
                  <a:ext uri="{0D108BD9-81ED-4DB2-BD59-A6C34878D82A}">
                    <a16:rowId xmlns:a16="http://schemas.microsoft.com/office/drawing/2014/main" val="1861895694"/>
                  </a:ext>
                </a:extLst>
              </a:tr>
              <a:tr h="828460">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Public Libraries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accent5">
                        <a:lumMod val="20000"/>
                        <a:lumOff val="80000"/>
                      </a:schemeClr>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Library and Research</a:t>
                      </a:r>
                    </a:p>
                    <a:p>
                      <a:pPr fontAlgn="base">
                        <a:lnSpc>
                          <a:spcPct val="115000"/>
                        </a:lnSpc>
                        <a:spcAft>
                          <a:spcPts val="800"/>
                        </a:spcAft>
                      </a:pPr>
                      <a:r>
                        <a:rPr lang="en-GB" sz="1100" b="1" dirty="0">
                          <a:solidFill>
                            <a:schemeClr val="tx1"/>
                          </a:solidFill>
                          <a:effectLst/>
                          <a:latin typeface="Univers" panose="020B0503020202020204" pitchFamily="34" charset="0"/>
                        </a:rPr>
                        <a:t>Services for Parliaments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accent5">
                        <a:lumMod val="20000"/>
                        <a:lumOff val="80000"/>
                      </a:schemeClr>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Education and Training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accent5">
                        <a:lumMod val="20000"/>
                        <a:lumOff val="80000"/>
                      </a:schemeClr>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Science and Technology Libraries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accent5">
                        <a:lumMod val="20000"/>
                        <a:lumOff val="80000"/>
                      </a:schemeClr>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Indigenous Matters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accent5">
                        <a:lumMod val="20000"/>
                        <a:lumOff val="80000"/>
                      </a:schemeClr>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Document Delivery and Resource Sharing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accent5">
                        <a:lumMod val="20000"/>
                        <a:lumOff val="80000"/>
                      </a:schemeClr>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Social Science Libraries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accent5">
                        <a:lumMod val="20000"/>
                        <a:lumOff val="80000"/>
                      </a:schemeClr>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Cataloguing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accent5">
                        <a:lumMod val="20000"/>
                        <a:lumOff val="80000"/>
                      </a:schemeClr>
                    </a:solidFill>
                  </a:tcPr>
                </a:tc>
                <a:extLst>
                  <a:ext uri="{0D108BD9-81ED-4DB2-BD59-A6C34878D82A}">
                    <a16:rowId xmlns:a16="http://schemas.microsoft.com/office/drawing/2014/main" val="1652175986"/>
                  </a:ext>
                </a:extLst>
              </a:tr>
              <a:tr h="691465">
                <a:tc>
                  <a:txBody>
                    <a:bodyPr/>
                    <a:lstStyle/>
                    <a:p>
                      <a:pPr fontAlgn="base">
                        <a:lnSpc>
                          <a:spcPct val="115000"/>
                        </a:lnSpc>
                        <a:spcAft>
                          <a:spcPts val="800"/>
                        </a:spcAft>
                      </a:pPr>
                      <a:r>
                        <a:rPr lang="en-GB" sz="1100" b="1">
                          <a:solidFill>
                            <a:schemeClr val="tx1"/>
                          </a:solidFill>
                          <a:effectLst/>
                          <a:latin typeface="Univers" panose="020B0503020202020204" pitchFamily="34" charset="0"/>
                        </a:rPr>
                        <a:t>Metropolitan Libraries   </a:t>
                      </a:r>
                      <a:endParaRPr lang="en-GB" sz="1100" b="1">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bg1"/>
                    </a:solidFill>
                  </a:tcPr>
                </a:tc>
                <a:tc>
                  <a:txBody>
                    <a:bodyPr/>
                    <a:lstStyle/>
                    <a:p>
                      <a:pPr fontAlgn="base">
                        <a:lnSpc>
                          <a:spcPct val="115000"/>
                        </a:lnSpc>
                        <a:spcAft>
                          <a:spcPts val="800"/>
                        </a:spcAft>
                      </a:pPr>
                      <a:r>
                        <a:rPr lang="en-GB" sz="1100" b="1">
                          <a:solidFill>
                            <a:schemeClr val="tx1"/>
                          </a:solidFill>
                          <a:effectLst/>
                          <a:latin typeface="Univers" panose="020B0503020202020204" pitchFamily="34" charset="0"/>
                        </a:rPr>
                        <a:t>Law Libraries  </a:t>
                      </a:r>
                      <a:endParaRPr lang="en-GB" sz="1100" b="1">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bg1"/>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Library Theory and Research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bg1"/>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Libraries Serving      People with Print Disabilities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bg1"/>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Information Literacy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bg1"/>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Acquisition and Collection Development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bg1"/>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Serials and Other Continuing Resources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bg1"/>
                    </a:solidFill>
                  </a:tcPr>
                </a:tc>
                <a:tc>
                  <a:txBody>
                    <a:bodyPr/>
                    <a:lstStyle/>
                    <a:p>
                      <a:pPr fontAlgn="base">
                        <a:lnSpc>
                          <a:spcPct val="115000"/>
                        </a:lnSpc>
                        <a:spcAft>
                          <a:spcPts val="800"/>
                        </a:spcAft>
                      </a:pPr>
                      <a:r>
                        <a:rPr lang="en-GB" sz="1100" b="1">
                          <a:solidFill>
                            <a:schemeClr val="tx1"/>
                          </a:solidFill>
                          <a:effectLst/>
                          <a:latin typeface="Univers" panose="020B0503020202020204" pitchFamily="34" charset="0"/>
                        </a:rPr>
                        <a:t>Information Technology  </a:t>
                      </a:r>
                      <a:endParaRPr lang="en-GB" sz="1100" b="1">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bg1"/>
                    </a:solidFill>
                  </a:tcPr>
                </a:tc>
                <a:extLst>
                  <a:ext uri="{0D108BD9-81ED-4DB2-BD59-A6C34878D82A}">
                    <a16:rowId xmlns:a16="http://schemas.microsoft.com/office/drawing/2014/main" val="3757725070"/>
                  </a:ext>
                </a:extLst>
              </a:tr>
              <a:tr h="604394">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Library Buildings and Equipment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accent5">
                        <a:lumMod val="20000"/>
                        <a:lumOff val="80000"/>
                      </a:schemeClr>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Gov Info and Official Publications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accent5">
                        <a:lumMod val="20000"/>
                        <a:lumOff val="80000"/>
                      </a:schemeClr>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Management of Library Associations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accent5">
                        <a:lumMod val="20000"/>
                        <a:lumOff val="80000"/>
                      </a:schemeClr>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Audiovisual and Multimedia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accent5">
                        <a:lumMod val="20000"/>
                        <a:lumOff val="80000"/>
                      </a:schemeClr>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Libraries for Children and Young Adults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accent5">
                        <a:lumMod val="20000"/>
                        <a:lumOff val="80000"/>
                      </a:schemeClr>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Preservation and Conservation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accent5">
                        <a:lumMod val="20000"/>
                        <a:lumOff val="80000"/>
                      </a:schemeClr>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ENSULIB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accent5">
                        <a:lumMod val="20000"/>
                        <a:lumOff val="80000"/>
                      </a:schemeClr>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Knowledge Management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accent5">
                        <a:lumMod val="20000"/>
                        <a:lumOff val="80000"/>
                      </a:schemeClr>
                    </a:solidFill>
                  </a:tcPr>
                </a:tc>
                <a:extLst>
                  <a:ext uri="{0D108BD9-81ED-4DB2-BD59-A6C34878D82A}">
                    <a16:rowId xmlns:a16="http://schemas.microsoft.com/office/drawing/2014/main" val="3287446537"/>
                  </a:ext>
                </a:extLst>
              </a:tr>
              <a:tr h="829013">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Library Services to Multicultural Populations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bg1"/>
                    </a:solidFill>
                  </a:tcPr>
                </a:tc>
                <a:tc>
                  <a:txBody>
                    <a:bodyPr/>
                    <a:lstStyle/>
                    <a:p>
                      <a:pPr fontAlgn="base">
                        <a:lnSpc>
                          <a:spcPct val="115000"/>
                        </a:lnSpc>
                        <a:spcAft>
                          <a:spcPts val="800"/>
                        </a:spcAft>
                      </a:pPr>
                      <a:r>
                        <a:rPr lang="en-GB" sz="1100" b="1">
                          <a:solidFill>
                            <a:schemeClr val="tx1"/>
                          </a:solidFill>
                          <a:effectLst/>
                          <a:latin typeface="Univers" panose="020B0503020202020204" pitchFamily="34" charset="0"/>
                        </a:rPr>
                        <a:t>Access to Information Network – Africa SIG  </a:t>
                      </a:r>
                      <a:endParaRPr lang="en-GB" sz="1100" b="1">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bg1"/>
                    </a:solidFill>
                  </a:tcPr>
                </a:tc>
                <a:tc>
                  <a:txBody>
                    <a:bodyPr/>
                    <a:lstStyle/>
                    <a:p>
                      <a:pPr fontAlgn="base">
                        <a:lnSpc>
                          <a:spcPct val="115000"/>
                        </a:lnSpc>
                        <a:spcAft>
                          <a:spcPts val="800"/>
                        </a:spcAft>
                      </a:pPr>
                      <a:r>
                        <a:rPr lang="en-GB" sz="1100" b="1">
                          <a:solidFill>
                            <a:schemeClr val="tx1"/>
                          </a:solidFill>
                          <a:effectLst/>
                          <a:latin typeface="Univers" panose="020B0503020202020204" pitchFamily="34" charset="0"/>
                        </a:rPr>
                        <a:t>LIS Education in Developing Countries SIG (SET)  </a:t>
                      </a:r>
                      <a:endParaRPr lang="en-GB" sz="1100" b="1">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bg1"/>
                    </a:solidFill>
                  </a:tcPr>
                </a:tc>
                <a:tc>
                  <a:txBody>
                    <a:bodyPr/>
                    <a:lstStyle/>
                    <a:p>
                      <a:pPr fontAlgn="base">
                        <a:lnSpc>
                          <a:spcPct val="115000"/>
                        </a:lnSpc>
                        <a:spcAft>
                          <a:spcPts val="800"/>
                        </a:spcAft>
                      </a:pPr>
                      <a:r>
                        <a:rPr lang="en-GB" sz="1100" b="1">
                          <a:solidFill>
                            <a:schemeClr val="tx1"/>
                          </a:solidFill>
                          <a:effectLst/>
                          <a:latin typeface="Univers" panose="020B0503020202020204" pitchFamily="34" charset="0"/>
                        </a:rPr>
                        <a:t>  </a:t>
                      </a:r>
                    </a:p>
                    <a:p>
                      <a:pPr fontAlgn="base">
                        <a:lnSpc>
                          <a:spcPct val="115000"/>
                        </a:lnSpc>
                        <a:spcAft>
                          <a:spcPts val="800"/>
                        </a:spcAft>
                      </a:pPr>
                      <a:r>
                        <a:rPr lang="en-GB" sz="1100" b="1">
                          <a:solidFill>
                            <a:schemeClr val="tx1"/>
                          </a:solidFill>
                          <a:effectLst/>
                          <a:latin typeface="Univers" panose="020B0503020202020204" pitchFamily="34" charset="0"/>
                        </a:rPr>
                        <a:t>Library Services to People with Special Needs  </a:t>
                      </a:r>
                      <a:endParaRPr lang="en-GB" sz="1100" b="1">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bg1"/>
                    </a:solidFill>
                  </a:tcPr>
                </a:tc>
                <a:tc>
                  <a:txBody>
                    <a:bodyPr/>
                    <a:lstStyle/>
                    <a:p>
                      <a:pPr fontAlgn="base">
                        <a:lnSpc>
                          <a:spcPct val="115000"/>
                        </a:lnSpc>
                        <a:spcAft>
                          <a:spcPts val="800"/>
                        </a:spcAft>
                      </a:pPr>
                      <a:r>
                        <a:rPr lang="en-GB" sz="1100" b="1">
                          <a:solidFill>
                            <a:schemeClr val="tx1"/>
                          </a:solidFill>
                          <a:effectLst/>
                          <a:latin typeface="Univers" panose="020B0503020202020204" pitchFamily="34" charset="0"/>
                        </a:rPr>
                        <a:t>Literacy and Reading  </a:t>
                      </a:r>
                      <a:endParaRPr lang="en-GB" sz="1100" b="1">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bg1"/>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Rare Books and Special Collections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bg1"/>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News Media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bg1"/>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Subject Analysis and Access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bg1"/>
                    </a:solidFill>
                  </a:tcPr>
                </a:tc>
                <a:extLst>
                  <a:ext uri="{0D108BD9-81ED-4DB2-BD59-A6C34878D82A}">
                    <a16:rowId xmlns:a16="http://schemas.microsoft.com/office/drawing/2014/main" val="4236779365"/>
                  </a:ext>
                </a:extLst>
              </a:tr>
              <a:tr h="722043">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Local History and Genealogy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accent5">
                        <a:lumMod val="20000"/>
                        <a:lumOff val="80000"/>
                      </a:schemeClr>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Women, Information and Libraries SIG (MLAS)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accent5">
                        <a:lumMod val="20000"/>
                        <a:lumOff val="80000"/>
                      </a:schemeClr>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New Professionals SIG (MLAS)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accent5">
                        <a:lumMod val="20000"/>
                        <a:lumOff val="80000"/>
                      </a:schemeClr>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Management and Marketing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accent5">
                        <a:lumMod val="20000"/>
                        <a:lumOff val="80000"/>
                      </a:schemeClr>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Reference and Information Services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accent5">
                        <a:lumMod val="20000"/>
                        <a:lumOff val="80000"/>
                      </a:schemeClr>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LGBTQ Users SIG (ACD)   </a:t>
                      </a:r>
                    </a:p>
                    <a:p>
                      <a:pPr fontAlgn="base">
                        <a:lnSpc>
                          <a:spcPct val="115000"/>
                        </a:lnSpc>
                        <a:spcAft>
                          <a:spcPts val="800"/>
                        </a:spcAft>
                      </a:pPr>
                      <a:r>
                        <a:rPr lang="en-GB" sz="1100" b="1" dirty="0">
                          <a:solidFill>
                            <a:schemeClr val="tx1"/>
                          </a:solidFill>
                          <a:effectLst/>
                          <a:latin typeface="Univers" panose="020B0503020202020204" pitchFamily="34" charset="0"/>
                        </a:rPr>
                        <a:t>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accent5">
                        <a:lumMod val="20000"/>
                        <a:lumOff val="80000"/>
                      </a:schemeClr>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Digital Humanities/ Digital Scholarship SIG (KM)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accent5">
                        <a:lumMod val="20000"/>
                        <a:lumOff val="80000"/>
                      </a:schemeClr>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Statistics and Evaluation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accent5">
                        <a:lumMod val="20000"/>
                        <a:lumOff val="80000"/>
                      </a:schemeClr>
                    </a:solidFill>
                  </a:tcPr>
                </a:tc>
                <a:extLst>
                  <a:ext uri="{0D108BD9-81ED-4DB2-BD59-A6C34878D82A}">
                    <a16:rowId xmlns:a16="http://schemas.microsoft.com/office/drawing/2014/main" val="4129332334"/>
                  </a:ext>
                </a:extLst>
              </a:tr>
              <a:tr h="730727">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National Organizations and International Relations SIG (NL)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bg1"/>
                    </a:solidFill>
                  </a:tcPr>
                </a:tc>
                <a:tc>
                  <a:txBody>
                    <a:bodyPr/>
                    <a:lstStyle/>
                    <a:p>
                      <a:pPr fontAlgn="base">
                        <a:lnSpc>
                          <a:spcPct val="115000"/>
                        </a:lnSpc>
                        <a:spcAft>
                          <a:spcPts val="800"/>
                        </a:spcAft>
                      </a:pPr>
                      <a:r>
                        <a:rPr lang="en-GB" sz="1100" b="1">
                          <a:solidFill>
                            <a:schemeClr val="tx1"/>
                          </a:solidFill>
                          <a:effectLst/>
                          <a:latin typeface="Univers" panose="020B0503020202020204" pitchFamily="34" charset="0"/>
                        </a:rPr>
                        <a:t>   </a:t>
                      </a:r>
                      <a:endParaRPr lang="en-GB" sz="1100" b="1">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bg1"/>
                    </a:solidFill>
                  </a:tcPr>
                </a:tc>
                <a:tc>
                  <a:txBody>
                    <a:bodyPr/>
                    <a:lstStyle/>
                    <a:p>
                      <a:pPr fontAlgn="base">
                        <a:lnSpc>
                          <a:spcPct val="115000"/>
                        </a:lnSpc>
                        <a:spcAft>
                          <a:spcPts val="800"/>
                        </a:spcAft>
                      </a:pPr>
                      <a:r>
                        <a:rPr lang="en-GB" sz="1100" b="1">
                          <a:solidFill>
                            <a:schemeClr val="tx1"/>
                          </a:solidFill>
                          <a:effectLst/>
                          <a:latin typeface="Univers" panose="020B0503020202020204" pitchFamily="34" charset="0"/>
                        </a:rPr>
                        <a:t>  </a:t>
                      </a:r>
                      <a:endParaRPr lang="en-GB" sz="1100" b="1">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bg1"/>
                    </a:solidFill>
                  </a:tcPr>
                </a:tc>
                <a:tc>
                  <a:txBody>
                    <a:bodyPr/>
                    <a:lstStyle/>
                    <a:p>
                      <a:pPr fontAlgn="base">
                        <a:lnSpc>
                          <a:spcPct val="115000"/>
                        </a:lnSpc>
                        <a:spcAft>
                          <a:spcPts val="800"/>
                        </a:spcAft>
                      </a:pPr>
                      <a:r>
                        <a:rPr lang="en-GB" sz="1100" b="1">
                          <a:solidFill>
                            <a:schemeClr val="tx1"/>
                          </a:solidFill>
                          <a:effectLst/>
                          <a:latin typeface="Univers" panose="020B0503020202020204" pitchFamily="34" charset="0"/>
                        </a:rPr>
                        <a:t>Library Publishing SIG (ACD)  </a:t>
                      </a:r>
                      <a:endParaRPr lang="en-GB" sz="1100" b="1">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bg1"/>
                    </a:solidFill>
                  </a:tcPr>
                </a:tc>
                <a:tc>
                  <a:txBody>
                    <a:bodyPr/>
                    <a:lstStyle/>
                    <a:p>
                      <a:pPr fontAlgn="base">
                        <a:lnSpc>
                          <a:spcPct val="115000"/>
                        </a:lnSpc>
                        <a:spcAft>
                          <a:spcPts val="800"/>
                        </a:spcAft>
                      </a:pPr>
                      <a:r>
                        <a:rPr lang="en-GB" sz="1100" b="1">
                          <a:solidFill>
                            <a:schemeClr val="tx1"/>
                          </a:solidFill>
                          <a:effectLst/>
                          <a:latin typeface="Univers" panose="020B0503020202020204" pitchFamily="34" charset="0"/>
                        </a:rPr>
                        <a:t>Library History SIG (LTR)  </a:t>
                      </a:r>
                      <a:endParaRPr lang="en-GB" sz="1100" b="1">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bg1"/>
                    </a:solidFill>
                  </a:tcPr>
                </a:tc>
                <a:tc>
                  <a:txBody>
                    <a:bodyPr/>
                    <a:lstStyle/>
                    <a:p>
                      <a:pPr fontAlgn="base">
                        <a:lnSpc>
                          <a:spcPct val="115000"/>
                        </a:lnSpc>
                        <a:spcAft>
                          <a:spcPts val="800"/>
                        </a:spcAft>
                      </a:pPr>
                      <a:r>
                        <a:rPr lang="en-GB" sz="1100" b="1">
                          <a:solidFill>
                            <a:schemeClr val="tx1"/>
                          </a:solidFill>
                          <a:effectLst/>
                          <a:latin typeface="Univers" panose="020B0503020202020204" pitchFamily="34" charset="0"/>
                        </a:rPr>
                        <a:t>RELINDIAL SIG (SSL)  </a:t>
                      </a:r>
                    </a:p>
                    <a:p>
                      <a:pPr fontAlgn="base">
                        <a:lnSpc>
                          <a:spcPct val="115000"/>
                        </a:lnSpc>
                        <a:spcAft>
                          <a:spcPts val="800"/>
                        </a:spcAft>
                      </a:pPr>
                      <a:r>
                        <a:rPr lang="en-GB" sz="1100" b="1">
                          <a:solidFill>
                            <a:schemeClr val="tx1"/>
                          </a:solidFill>
                          <a:effectLst/>
                          <a:latin typeface="Univers" panose="020B0503020202020204" pitchFamily="34" charset="0"/>
                        </a:rPr>
                        <a:t>  </a:t>
                      </a:r>
                      <a:endParaRPr lang="en-GB" sz="1100" b="1">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bg1"/>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Evidence for Global and Disaster Health SIG (HBS)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bg1"/>
                    </a:solidFill>
                  </a:tcPr>
                </a:tc>
                <a:tc>
                  <a:txBody>
                    <a:bodyPr/>
                    <a:lstStyle/>
                    <a:p>
                      <a:pPr fontAlgn="base">
                        <a:lnSpc>
                          <a:spcPct val="115000"/>
                        </a:lnSpc>
                        <a:spcAft>
                          <a:spcPts val="800"/>
                        </a:spcAft>
                      </a:pPr>
                      <a:r>
                        <a:rPr lang="en-GB" sz="1100" b="1" dirty="0">
                          <a:solidFill>
                            <a:schemeClr val="tx1"/>
                          </a:solidFill>
                          <a:effectLst/>
                          <a:latin typeface="Univers" panose="020B0503020202020204" pitchFamily="34" charset="0"/>
                        </a:rPr>
                        <a:t>Big Data SIG (IT)  </a:t>
                      </a:r>
                      <a:endParaRPr lang="en-GB" sz="1100" b="1" dirty="0">
                        <a:solidFill>
                          <a:schemeClr val="tx1"/>
                        </a:solidFill>
                        <a:effectLst/>
                        <a:latin typeface="Univers" panose="020B0503020202020204" pitchFamily="34" charset="0"/>
                        <a:ea typeface="Calibri" panose="020F0502020204030204" pitchFamily="34" charset="0"/>
                        <a:cs typeface="Arial" panose="020B0604020202020204" pitchFamily="34" charset="0"/>
                      </a:endParaRPr>
                    </a:p>
                  </a:txBody>
                  <a:tcPr marL="0" marR="0" marT="0" marB="0" anchor="ctr">
                    <a:solidFill>
                      <a:schemeClr val="bg1"/>
                    </a:solidFill>
                  </a:tcPr>
                </a:tc>
                <a:extLst>
                  <a:ext uri="{0D108BD9-81ED-4DB2-BD59-A6C34878D82A}">
                    <a16:rowId xmlns:a16="http://schemas.microsoft.com/office/drawing/2014/main" val="2456179298"/>
                  </a:ext>
                </a:extLst>
              </a:tr>
            </a:tbl>
          </a:graphicData>
        </a:graphic>
      </p:graphicFrame>
      <p:sp>
        <p:nvSpPr>
          <p:cNvPr id="3" name="TextBox 2">
            <a:extLst>
              <a:ext uri="{FF2B5EF4-FFF2-40B4-BE49-F238E27FC236}">
                <a16:creationId xmlns:a16="http://schemas.microsoft.com/office/drawing/2014/main" id="{F3B04885-46F0-4F60-98AB-285DA9C8FB15}"/>
              </a:ext>
            </a:extLst>
          </p:cNvPr>
          <p:cNvSpPr txBox="1"/>
          <p:nvPr/>
        </p:nvSpPr>
        <p:spPr>
          <a:xfrm>
            <a:off x="604701" y="155294"/>
            <a:ext cx="11247120" cy="1877437"/>
          </a:xfrm>
          <a:prstGeom prst="rect">
            <a:avLst/>
          </a:prstGeom>
          <a:noFill/>
        </p:spPr>
        <p:txBody>
          <a:bodyPr wrap="square" rtlCol="0">
            <a:spAutoFit/>
          </a:bodyPr>
          <a:lstStyle/>
          <a:p>
            <a:r>
              <a:rPr lang="en-GB" sz="4800" dirty="0">
                <a:solidFill>
                  <a:schemeClr val="bg1"/>
                </a:solidFill>
                <a:latin typeface="Franklin Gothic Heavy" panose="020B0903020102020204" pitchFamily="34" charset="0"/>
              </a:rPr>
              <a:t>Professional Divisions</a:t>
            </a:r>
            <a:endParaRPr lang="en-GB" sz="2800" dirty="0">
              <a:latin typeface="Univers" panose="020B0503020202020204" pitchFamily="34" charset="0"/>
            </a:endParaRPr>
          </a:p>
          <a:p>
            <a:endParaRPr lang="en-US" sz="2000" b="0" i="1" u="none" strike="noStrike" dirty="0">
              <a:solidFill>
                <a:srgbClr val="002D19"/>
              </a:solidFill>
              <a:effectLst/>
              <a:latin typeface="Arial" panose="020B0604020202020204" pitchFamily="34" charset="0"/>
            </a:endParaRPr>
          </a:p>
          <a:p>
            <a:endParaRPr lang="en-US" sz="2400" dirty="0">
              <a:solidFill>
                <a:srgbClr val="002D19"/>
              </a:solidFill>
              <a:latin typeface="Univers" panose="020B0503020202020204" pitchFamily="34" charset="0"/>
            </a:endParaRPr>
          </a:p>
          <a:p>
            <a:endParaRPr lang="en-GB" sz="2400" dirty="0">
              <a:latin typeface="Univers" panose="020B0503020202020204" pitchFamily="34" charset="0"/>
            </a:endParaRPr>
          </a:p>
        </p:txBody>
      </p:sp>
    </p:spTree>
    <p:extLst>
      <p:ext uri="{BB962C8B-B14F-4D97-AF65-F5344CB8AC3E}">
        <p14:creationId xmlns:p14="http://schemas.microsoft.com/office/powerpoint/2010/main" val="189097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9ACED6"/>
        </a:solidFill>
        <a:effectLst/>
      </p:bgPr>
    </p:bg>
    <p:spTree>
      <p:nvGrpSpPr>
        <p:cNvPr id="1" name=""/>
        <p:cNvGrpSpPr/>
        <p:nvPr/>
      </p:nvGrpSpPr>
      <p:grpSpPr>
        <a:xfrm>
          <a:off x="0" y="0"/>
          <a:ext cx="0" cy="0"/>
          <a:chOff x="0" y="0"/>
          <a:chExt cx="0" cy="0"/>
        </a:xfrm>
      </p:grpSpPr>
      <p:sp>
        <p:nvSpPr>
          <p:cNvPr id="66" name="TextBox 65">
            <a:extLst>
              <a:ext uri="{FF2B5EF4-FFF2-40B4-BE49-F238E27FC236}">
                <a16:creationId xmlns:a16="http://schemas.microsoft.com/office/drawing/2014/main" id="{5A4EC24F-191F-4A9F-A7A8-A77E84B47E25}"/>
              </a:ext>
            </a:extLst>
          </p:cNvPr>
          <p:cNvSpPr txBox="1"/>
          <p:nvPr/>
        </p:nvSpPr>
        <p:spPr>
          <a:xfrm>
            <a:off x="2280291" y="1997839"/>
            <a:ext cx="9351639" cy="2862322"/>
          </a:xfrm>
          <a:prstGeom prst="rect">
            <a:avLst/>
          </a:prstGeom>
          <a:noFill/>
        </p:spPr>
        <p:txBody>
          <a:bodyPr wrap="square" rtlCol="0">
            <a:spAutoFit/>
          </a:bodyPr>
          <a:lstStyle/>
          <a:p>
            <a:pPr algn="r"/>
            <a:r>
              <a:rPr lang="en-GB" sz="4800" dirty="0">
                <a:latin typeface="Franklin Gothic Heavy" panose="020B0903020102020204" pitchFamily="34" charset="0"/>
              </a:rPr>
              <a:t>Questions and Answers:</a:t>
            </a:r>
          </a:p>
          <a:p>
            <a:pPr algn="r"/>
            <a:r>
              <a:rPr lang="en-GB" sz="6600" dirty="0">
                <a:solidFill>
                  <a:schemeClr val="bg1"/>
                </a:solidFill>
                <a:latin typeface="Franklin Gothic Heavy" panose="020B0903020102020204" pitchFamily="34" charset="0"/>
              </a:rPr>
              <a:t>Professional Council and Divisions</a:t>
            </a:r>
          </a:p>
        </p:txBody>
      </p:sp>
    </p:spTree>
    <p:extLst>
      <p:ext uri="{BB962C8B-B14F-4D97-AF65-F5344CB8AC3E}">
        <p14:creationId xmlns:p14="http://schemas.microsoft.com/office/powerpoint/2010/main" val="2097342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9ACED6"/>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885C48-F52A-4996-BEC1-8471A81FEE25}"/>
              </a:ext>
            </a:extLst>
          </p:cNvPr>
          <p:cNvSpPr txBox="1"/>
          <p:nvPr/>
        </p:nvSpPr>
        <p:spPr>
          <a:xfrm>
            <a:off x="472440" y="305068"/>
            <a:ext cx="11247120" cy="6247864"/>
          </a:xfrm>
          <a:prstGeom prst="rect">
            <a:avLst/>
          </a:prstGeom>
          <a:noFill/>
        </p:spPr>
        <p:txBody>
          <a:bodyPr wrap="square" rtlCol="0">
            <a:spAutoFit/>
          </a:bodyPr>
          <a:lstStyle/>
          <a:p>
            <a:r>
              <a:rPr lang="en-GB" sz="4800" dirty="0">
                <a:solidFill>
                  <a:schemeClr val="bg1"/>
                </a:solidFill>
                <a:latin typeface="Franklin Gothic Heavy" panose="020B0903020102020204" pitchFamily="34" charset="0"/>
              </a:rPr>
              <a:t>Professional Sections</a:t>
            </a:r>
            <a:endParaRPr lang="en-GB" sz="2800" dirty="0">
              <a:latin typeface="Univers" panose="020B0503020202020204" pitchFamily="34" charset="0"/>
            </a:endParaRPr>
          </a:p>
          <a:p>
            <a:endParaRPr lang="en-US" sz="1600" b="0" i="1" u="none" strike="noStrike" dirty="0">
              <a:solidFill>
                <a:srgbClr val="002D19"/>
              </a:solidFill>
              <a:effectLst/>
              <a:latin typeface="Arial" panose="020B0604020202020204" pitchFamily="34" charset="0"/>
            </a:endParaRPr>
          </a:p>
          <a:p>
            <a:r>
              <a:rPr lang="en-US" sz="2800" b="1" dirty="0">
                <a:solidFill>
                  <a:srgbClr val="002D19"/>
                </a:solidFill>
                <a:latin typeface="Univers" panose="020B0503020202020204" pitchFamily="34" charset="0"/>
              </a:rPr>
              <a:t>Role: </a:t>
            </a:r>
            <a:r>
              <a:rPr lang="en-US" sz="2800" b="0" dirty="0">
                <a:solidFill>
                  <a:srgbClr val="002D19"/>
                </a:solidFill>
                <a:effectLst/>
                <a:latin typeface="Univers" panose="020B0503020202020204" pitchFamily="34" charset="0"/>
              </a:rPr>
              <a:t>drive forward IFLA’s professional activities, according to an action plan. Activities can include communication, development of guidelines or toolkits, publications or learning opportunities such as webinars. The Section Standing Committees actively seek members from across all IFLA regions so that a range of professional perspectives are contributed.</a:t>
            </a:r>
          </a:p>
          <a:p>
            <a:endParaRPr lang="en-US" sz="2800" dirty="0">
              <a:solidFill>
                <a:srgbClr val="002D19"/>
              </a:solidFill>
              <a:latin typeface="Univers" panose="020B0503020202020204" pitchFamily="34" charset="0"/>
            </a:endParaRPr>
          </a:p>
          <a:p>
            <a:r>
              <a:rPr lang="en-US" sz="2800" b="1" dirty="0">
                <a:solidFill>
                  <a:srgbClr val="002D19"/>
                </a:solidFill>
                <a:latin typeface="Univers" panose="020B0503020202020204" pitchFamily="34" charset="0"/>
              </a:rPr>
              <a:t>Roles within Professional Sections</a:t>
            </a:r>
          </a:p>
          <a:p>
            <a:pPr marL="457200" indent="-457200">
              <a:buFont typeface="Arial" panose="020B0604020202020204" pitchFamily="34" charset="0"/>
              <a:buChar char="•"/>
            </a:pPr>
            <a:r>
              <a:rPr lang="en-US" sz="2800" dirty="0">
                <a:solidFill>
                  <a:srgbClr val="002D19"/>
                </a:solidFill>
                <a:latin typeface="Univers" panose="020B0503020202020204" pitchFamily="34" charset="0"/>
              </a:rPr>
              <a:t>Chair</a:t>
            </a:r>
          </a:p>
          <a:p>
            <a:pPr marL="457200" indent="-457200">
              <a:buFont typeface="Arial" panose="020B0604020202020204" pitchFamily="34" charset="0"/>
              <a:buChar char="•"/>
            </a:pPr>
            <a:r>
              <a:rPr lang="en-US" sz="2800" dirty="0">
                <a:solidFill>
                  <a:srgbClr val="002D19"/>
                </a:solidFill>
                <a:latin typeface="Univers" panose="020B0503020202020204" pitchFamily="34" charset="0"/>
              </a:rPr>
              <a:t>Secretary</a:t>
            </a:r>
          </a:p>
          <a:p>
            <a:pPr marL="457200" indent="-457200">
              <a:buFont typeface="Arial" panose="020B0604020202020204" pitchFamily="34" charset="0"/>
              <a:buChar char="•"/>
            </a:pPr>
            <a:r>
              <a:rPr lang="en-US" sz="2800" dirty="0">
                <a:solidFill>
                  <a:srgbClr val="002D19"/>
                </a:solidFill>
                <a:latin typeface="Univers" panose="020B0503020202020204" pitchFamily="34" charset="0"/>
              </a:rPr>
              <a:t>Information Coordinator</a:t>
            </a:r>
          </a:p>
          <a:p>
            <a:pPr marL="457200" indent="-457200">
              <a:buFont typeface="Arial" panose="020B0604020202020204" pitchFamily="34" charset="0"/>
              <a:buChar char="•"/>
            </a:pPr>
            <a:r>
              <a:rPr lang="en-US" sz="2800" dirty="0">
                <a:solidFill>
                  <a:srgbClr val="002D19"/>
                </a:solidFill>
                <a:latin typeface="Univers" panose="020B0503020202020204" pitchFamily="34" charset="0"/>
              </a:rPr>
              <a:t>Active members (including co-opted) and mentors!</a:t>
            </a:r>
          </a:p>
        </p:txBody>
      </p:sp>
    </p:spTree>
    <p:extLst>
      <p:ext uri="{BB962C8B-B14F-4D97-AF65-F5344CB8AC3E}">
        <p14:creationId xmlns:p14="http://schemas.microsoft.com/office/powerpoint/2010/main" val="1503870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9ACED6"/>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885C48-F52A-4996-BEC1-8471A81FEE25}"/>
              </a:ext>
            </a:extLst>
          </p:cNvPr>
          <p:cNvSpPr txBox="1"/>
          <p:nvPr/>
        </p:nvSpPr>
        <p:spPr>
          <a:xfrm>
            <a:off x="472440" y="520511"/>
            <a:ext cx="11247120" cy="4832092"/>
          </a:xfrm>
          <a:prstGeom prst="rect">
            <a:avLst/>
          </a:prstGeom>
          <a:noFill/>
        </p:spPr>
        <p:txBody>
          <a:bodyPr wrap="square" rtlCol="0">
            <a:spAutoFit/>
          </a:bodyPr>
          <a:lstStyle/>
          <a:p>
            <a:r>
              <a:rPr lang="en-GB" sz="4800" dirty="0">
                <a:solidFill>
                  <a:schemeClr val="bg1"/>
                </a:solidFill>
                <a:latin typeface="Franklin Gothic Heavy" panose="020B0903020102020204" pitchFamily="34" charset="0"/>
              </a:rPr>
              <a:t>Professional Sections</a:t>
            </a:r>
            <a:endParaRPr lang="en-GB" sz="2800" dirty="0">
              <a:latin typeface="Univers" panose="020B0503020202020204" pitchFamily="34" charset="0"/>
            </a:endParaRPr>
          </a:p>
          <a:p>
            <a:endParaRPr lang="en-US" sz="1600" b="0" i="1" u="none" strike="noStrike" dirty="0">
              <a:solidFill>
                <a:srgbClr val="002D19"/>
              </a:solidFill>
              <a:effectLst/>
              <a:latin typeface="Arial" panose="020B0604020202020204" pitchFamily="34" charset="0"/>
            </a:endParaRPr>
          </a:p>
          <a:p>
            <a:r>
              <a:rPr lang="en-US" sz="3600" dirty="0">
                <a:solidFill>
                  <a:srgbClr val="002D19"/>
                </a:solidFill>
                <a:latin typeface="Univers" panose="020B0503020202020204" pitchFamily="34" charset="0"/>
              </a:rPr>
              <a:t>We strongly encourage candidates who bring diverse experiences and perspectives, in order to ensure that work is as relevant as possible for the library field as a whole!</a:t>
            </a:r>
          </a:p>
          <a:p>
            <a:endParaRPr lang="en-US" sz="3600" dirty="0">
              <a:solidFill>
                <a:srgbClr val="002D19"/>
              </a:solidFill>
              <a:latin typeface="Univers" panose="020B0503020202020204" pitchFamily="34" charset="0"/>
            </a:endParaRPr>
          </a:p>
          <a:p>
            <a:r>
              <a:rPr lang="en-US" sz="3600" dirty="0">
                <a:solidFill>
                  <a:srgbClr val="002D19"/>
                </a:solidFill>
                <a:latin typeface="Univers" panose="020B0503020202020204" pitchFamily="34" charset="0"/>
              </a:rPr>
              <a:t>Opportunities to join as a co-opted member</a:t>
            </a:r>
          </a:p>
          <a:p>
            <a:endParaRPr lang="en-US" sz="2800" dirty="0">
              <a:solidFill>
                <a:srgbClr val="002D19"/>
              </a:solidFill>
              <a:latin typeface="Univers" panose="020B0503020202020204" pitchFamily="34" charset="0"/>
            </a:endParaRPr>
          </a:p>
        </p:txBody>
      </p:sp>
    </p:spTree>
    <p:extLst>
      <p:ext uri="{BB962C8B-B14F-4D97-AF65-F5344CB8AC3E}">
        <p14:creationId xmlns:p14="http://schemas.microsoft.com/office/powerpoint/2010/main" val="3035478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9ACED6"/>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885C48-F52A-4996-BEC1-8471A81FEE25}"/>
              </a:ext>
            </a:extLst>
          </p:cNvPr>
          <p:cNvSpPr txBox="1"/>
          <p:nvPr/>
        </p:nvSpPr>
        <p:spPr>
          <a:xfrm>
            <a:off x="472440" y="520511"/>
            <a:ext cx="11247120" cy="1077218"/>
          </a:xfrm>
          <a:prstGeom prst="rect">
            <a:avLst/>
          </a:prstGeom>
          <a:noFill/>
        </p:spPr>
        <p:txBody>
          <a:bodyPr wrap="square" rtlCol="0">
            <a:spAutoFit/>
          </a:bodyPr>
          <a:lstStyle/>
          <a:p>
            <a:r>
              <a:rPr lang="en-GB" sz="4800" dirty="0">
                <a:solidFill>
                  <a:schemeClr val="bg1"/>
                </a:solidFill>
                <a:latin typeface="Franklin Gothic Heavy" panose="020B0903020102020204" pitchFamily="34" charset="0"/>
              </a:rPr>
              <a:t>Professional Sections</a:t>
            </a:r>
            <a:endParaRPr lang="en-GB" sz="2800" dirty="0">
              <a:latin typeface="Univers" panose="020B0503020202020204" pitchFamily="34" charset="0"/>
            </a:endParaRPr>
          </a:p>
          <a:p>
            <a:endParaRPr lang="en-US" sz="1600" b="0" i="1" u="none" strike="noStrike" dirty="0">
              <a:solidFill>
                <a:srgbClr val="002D19"/>
              </a:solidFill>
              <a:effectLst/>
              <a:latin typeface="Arial" panose="020B0604020202020204" pitchFamily="34" charset="0"/>
            </a:endParaRPr>
          </a:p>
        </p:txBody>
      </p:sp>
      <p:graphicFrame>
        <p:nvGraphicFramePr>
          <p:cNvPr id="5" name="Table 4">
            <a:extLst>
              <a:ext uri="{FF2B5EF4-FFF2-40B4-BE49-F238E27FC236}">
                <a16:creationId xmlns:a16="http://schemas.microsoft.com/office/drawing/2014/main" id="{10D63821-7F2A-4D91-A0D3-08F099CCCF4E}"/>
              </a:ext>
            </a:extLst>
          </p:cNvPr>
          <p:cNvGraphicFramePr>
            <a:graphicFrameLocks noGrp="1"/>
          </p:cNvGraphicFramePr>
          <p:nvPr/>
        </p:nvGraphicFramePr>
        <p:xfrm>
          <a:off x="472440" y="1902241"/>
          <a:ext cx="11097749" cy="2177970"/>
        </p:xfrm>
        <a:graphic>
          <a:graphicData uri="http://schemas.openxmlformats.org/drawingml/2006/table">
            <a:tbl>
              <a:tblPr firstRow="1" bandRow="1">
                <a:tableStyleId>{5C22544A-7EE6-4342-B048-85BDC9FD1C3A}</a:tableStyleId>
              </a:tblPr>
              <a:tblGrid>
                <a:gridCol w="2219550">
                  <a:extLst>
                    <a:ext uri="{9D8B030D-6E8A-4147-A177-3AD203B41FA5}">
                      <a16:colId xmlns:a16="http://schemas.microsoft.com/office/drawing/2014/main" val="2641347488"/>
                    </a:ext>
                  </a:extLst>
                </a:gridCol>
                <a:gridCol w="2397334">
                  <a:extLst>
                    <a:ext uri="{9D8B030D-6E8A-4147-A177-3AD203B41FA5}">
                      <a16:colId xmlns:a16="http://schemas.microsoft.com/office/drawing/2014/main" val="5182863"/>
                    </a:ext>
                  </a:extLst>
                </a:gridCol>
                <a:gridCol w="2500986">
                  <a:extLst>
                    <a:ext uri="{9D8B030D-6E8A-4147-A177-3AD203B41FA5}">
                      <a16:colId xmlns:a16="http://schemas.microsoft.com/office/drawing/2014/main" val="2774751180"/>
                    </a:ext>
                  </a:extLst>
                </a:gridCol>
                <a:gridCol w="1760329">
                  <a:extLst>
                    <a:ext uri="{9D8B030D-6E8A-4147-A177-3AD203B41FA5}">
                      <a16:colId xmlns:a16="http://schemas.microsoft.com/office/drawing/2014/main" val="4007520738"/>
                    </a:ext>
                  </a:extLst>
                </a:gridCol>
                <a:gridCol w="2219550">
                  <a:extLst>
                    <a:ext uri="{9D8B030D-6E8A-4147-A177-3AD203B41FA5}">
                      <a16:colId xmlns:a16="http://schemas.microsoft.com/office/drawing/2014/main" val="2420306822"/>
                    </a:ext>
                  </a:extLst>
                </a:gridCol>
              </a:tblGrid>
              <a:tr h="714930">
                <a:tc>
                  <a:txBody>
                    <a:bodyPr/>
                    <a:lstStyle/>
                    <a:p>
                      <a:r>
                        <a:rPr lang="en-GB" dirty="0">
                          <a:latin typeface="Univers" panose="020B0503020202020204" pitchFamily="34" charset="0"/>
                        </a:rPr>
                        <a:t>Position</a:t>
                      </a:r>
                    </a:p>
                  </a:txBody>
                  <a:tcPr>
                    <a:solidFill>
                      <a:srgbClr val="002060"/>
                    </a:solidFill>
                  </a:tcPr>
                </a:tc>
                <a:tc>
                  <a:txBody>
                    <a:bodyPr/>
                    <a:lstStyle/>
                    <a:p>
                      <a:r>
                        <a:rPr lang="en-GB" dirty="0">
                          <a:latin typeface="Univers" panose="020B0503020202020204" pitchFamily="34" charset="0"/>
                        </a:rPr>
                        <a:t>Who can Stand?</a:t>
                      </a:r>
                    </a:p>
                  </a:txBody>
                  <a:tcPr>
                    <a:solidFill>
                      <a:srgbClr val="002060"/>
                    </a:solidFill>
                  </a:tcPr>
                </a:tc>
                <a:tc>
                  <a:txBody>
                    <a:bodyPr/>
                    <a:lstStyle/>
                    <a:p>
                      <a:r>
                        <a:rPr lang="en-GB" dirty="0">
                          <a:latin typeface="Univers" panose="020B0503020202020204" pitchFamily="34" charset="0"/>
                        </a:rPr>
                        <a:t>Who can Nominate?</a:t>
                      </a:r>
                    </a:p>
                  </a:txBody>
                  <a:tcPr>
                    <a:solidFill>
                      <a:srgbClr val="002060"/>
                    </a:solidFill>
                  </a:tcPr>
                </a:tc>
                <a:tc>
                  <a:txBody>
                    <a:bodyPr/>
                    <a:lstStyle/>
                    <a:p>
                      <a:r>
                        <a:rPr lang="en-GB" dirty="0">
                          <a:latin typeface="Univers" panose="020B0503020202020204" pitchFamily="34" charset="0"/>
                        </a:rPr>
                        <a:t>How many nominations?</a:t>
                      </a:r>
                    </a:p>
                  </a:txBody>
                  <a:tcPr>
                    <a:solidFill>
                      <a:srgbClr val="002060"/>
                    </a:solidFill>
                  </a:tcPr>
                </a:tc>
                <a:tc>
                  <a:txBody>
                    <a:bodyPr/>
                    <a:lstStyle/>
                    <a:p>
                      <a:r>
                        <a:rPr lang="en-GB" dirty="0">
                          <a:latin typeface="Univers" panose="020B0503020202020204" pitchFamily="34" charset="0"/>
                        </a:rPr>
                        <a:t>Who can vote?</a:t>
                      </a:r>
                    </a:p>
                  </a:txBody>
                  <a:tcPr>
                    <a:solidFill>
                      <a:srgbClr val="002060"/>
                    </a:solidFill>
                  </a:tcPr>
                </a:tc>
                <a:extLst>
                  <a:ext uri="{0D108BD9-81ED-4DB2-BD59-A6C34878D82A}">
                    <a16:rowId xmlns:a16="http://schemas.microsoft.com/office/drawing/2014/main" val="3712774760"/>
                  </a:ext>
                </a:extLst>
              </a:tr>
              <a:tr h="476565">
                <a:tc>
                  <a:txBody>
                    <a:bodyPr/>
                    <a:lstStyle/>
                    <a:p>
                      <a:r>
                        <a:rPr lang="en-GB" dirty="0">
                          <a:latin typeface="Univers" panose="020B0503020202020204" pitchFamily="34" charset="0"/>
                        </a:rPr>
                        <a:t>Professional Section Standing Committee Members (up to 20)</a:t>
                      </a:r>
                    </a:p>
                  </a:txBody>
                  <a:tcPr>
                    <a:solidFill>
                      <a:schemeClr val="bg1"/>
                    </a:solidFill>
                  </a:tcPr>
                </a:tc>
                <a:tc>
                  <a:txBody>
                    <a:bodyPr/>
                    <a:lstStyle/>
                    <a:p>
                      <a:r>
                        <a:rPr lang="en-GB" dirty="0">
                          <a:latin typeface="Univers" panose="020B0503020202020204" pitchFamily="34" charset="0"/>
                        </a:rPr>
                        <a:t>Anyone</a:t>
                      </a:r>
                    </a:p>
                  </a:txBody>
                  <a:tcPr>
                    <a:solidFill>
                      <a:schemeClr val="bg1"/>
                    </a:solidFill>
                  </a:tcPr>
                </a:tc>
                <a:tc>
                  <a:txBody>
                    <a:bodyPr/>
                    <a:lstStyle/>
                    <a:p>
                      <a:r>
                        <a:rPr lang="en-GB" dirty="0">
                          <a:latin typeface="Univers" panose="020B0503020202020204" pitchFamily="34" charset="0"/>
                        </a:rPr>
                        <a:t>Members and Affiliates registered for the relevant Section</a:t>
                      </a:r>
                    </a:p>
                  </a:txBody>
                  <a:tcPr>
                    <a:solidFill>
                      <a:schemeClr val="bg1"/>
                    </a:solidFill>
                  </a:tcPr>
                </a:tc>
                <a:tc>
                  <a:txBody>
                    <a:bodyPr/>
                    <a:lstStyle/>
                    <a:p>
                      <a:r>
                        <a:rPr lang="en-GB" dirty="0">
                          <a:latin typeface="Univers" panose="020B0503020202020204" pitchFamily="34" charset="0"/>
                        </a:rPr>
                        <a:t>1</a:t>
                      </a:r>
                    </a:p>
                  </a:txBody>
                  <a:tcPr>
                    <a:solidFill>
                      <a:schemeClr val="bg1"/>
                    </a:solidFill>
                  </a:tcPr>
                </a:tc>
                <a:tc>
                  <a:txBody>
                    <a:bodyPr/>
                    <a:lstStyle/>
                    <a:p>
                      <a:r>
                        <a:rPr lang="en-GB" dirty="0">
                          <a:latin typeface="Univers" panose="020B0503020202020204" pitchFamily="34" charset="0"/>
                        </a:rPr>
                        <a:t>Members and Affiliates registered for the relevant Section</a:t>
                      </a:r>
                    </a:p>
                  </a:txBody>
                  <a:tcPr>
                    <a:solidFill>
                      <a:schemeClr val="bg1"/>
                    </a:solidFill>
                  </a:tcPr>
                </a:tc>
                <a:extLst>
                  <a:ext uri="{0D108BD9-81ED-4DB2-BD59-A6C34878D82A}">
                    <a16:rowId xmlns:a16="http://schemas.microsoft.com/office/drawing/2014/main" val="1102771943"/>
                  </a:ext>
                </a:extLst>
              </a:tr>
            </a:tbl>
          </a:graphicData>
        </a:graphic>
      </p:graphicFrame>
      <p:sp>
        <p:nvSpPr>
          <p:cNvPr id="3" name="TextBox 2">
            <a:extLst>
              <a:ext uri="{FF2B5EF4-FFF2-40B4-BE49-F238E27FC236}">
                <a16:creationId xmlns:a16="http://schemas.microsoft.com/office/drawing/2014/main" id="{9C6B439A-B848-4B8E-BACC-A06E918FEAB4}"/>
              </a:ext>
            </a:extLst>
          </p:cNvPr>
          <p:cNvSpPr txBox="1"/>
          <p:nvPr/>
        </p:nvSpPr>
        <p:spPr>
          <a:xfrm>
            <a:off x="1053548" y="5029200"/>
            <a:ext cx="10018643" cy="1200329"/>
          </a:xfrm>
          <a:prstGeom prst="rect">
            <a:avLst/>
          </a:prstGeom>
          <a:noFill/>
        </p:spPr>
        <p:txBody>
          <a:bodyPr wrap="square" rtlCol="0">
            <a:spAutoFit/>
          </a:bodyPr>
          <a:lstStyle/>
          <a:p>
            <a:r>
              <a:rPr lang="en-GB" dirty="0">
                <a:latin typeface="Univers" panose="020B0503020202020204" pitchFamily="34" charset="0"/>
              </a:rPr>
              <a:t>Note: each Section Standing Committee will have the possibility to co-opt up to five additional members in order to support diversity, without the expectation that they should need to attend Congresses. There will also be the possibility to appoint up to three mentors. The position of corresponding member will no longer exist.</a:t>
            </a:r>
          </a:p>
        </p:txBody>
      </p:sp>
    </p:spTree>
    <p:extLst>
      <p:ext uri="{BB962C8B-B14F-4D97-AF65-F5344CB8AC3E}">
        <p14:creationId xmlns:p14="http://schemas.microsoft.com/office/powerpoint/2010/main" val="3253943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9ACED6"/>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885C48-F52A-4996-BEC1-8471A81FEE25}"/>
              </a:ext>
            </a:extLst>
          </p:cNvPr>
          <p:cNvSpPr txBox="1"/>
          <p:nvPr/>
        </p:nvSpPr>
        <p:spPr>
          <a:xfrm>
            <a:off x="472440" y="520511"/>
            <a:ext cx="11247120" cy="6001643"/>
          </a:xfrm>
          <a:prstGeom prst="rect">
            <a:avLst/>
          </a:prstGeom>
          <a:noFill/>
        </p:spPr>
        <p:txBody>
          <a:bodyPr wrap="square" rtlCol="0">
            <a:spAutoFit/>
          </a:bodyPr>
          <a:lstStyle/>
          <a:p>
            <a:r>
              <a:rPr lang="en-GB" sz="4800" dirty="0">
                <a:solidFill>
                  <a:schemeClr val="bg1"/>
                </a:solidFill>
                <a:latin typeface="Franklin Gothic Heavy" panose="020B0903020102020204" pitchFamily="34" charset="0"/>
              </a:rPr>
              <a:t>Special Interest Groups and Others</a:t>
            </a:r>
            <a:endParaRPr lang="en-US" sz="1600" b="0" i="1" u="none" strike="noStrike" dirty="0">
              <a:solidFill>
                <a:srgbClr val="002D19"/>
              </a:solidFill>
              <a:effectLst/>
              <a:latin typeface="Arial" panose="020B0604020202020204" pitchFamily="34" charset="0"/>
            </a:endParaRPr>
          </a:p>
          <a:p>
            <a:endParaRPr lang="en-US" sz="2800" b="1" dirty="0">
              <a:solidFill>
                <a:srgbClr val="002D19"/>
              </a:solidFill>
              <a:latin typeface="Univers" panose="020B0503020202020204" pitchFamily="34" charset="0"/>
            </a:endParaRPr>
          </a:p>
          <a:p>
            <a:r>
              <a:rPr lang="en-US" sz="2800" b="1" dirty="0">
                <a:solidFill>
                  <a:srgbClr val="002D19"/>
                </a:solidFill>
                <a:latin typeface="Univers" panose="020B0503020202020204" pitchFamily="34" charset="0"/>
              </a:rPr>
              <a:t>SIGs: </a:t>
            </a:r>
            <a:r>
              <a:rPr lang="en-US" sz="2800" b="0" dirty="0">
                <a:solidFill>
                  <a:srgbClr val="002D19"/>
                </a:solidFill>
                <a:effectLst/>
                <a:latin typeface="Univers" panose="020B0503020202020204" pitchFamily="34" charset="0"/>
              </a:rPr>
              <a:t>bring together individuals with common and continuing interests in cross-cutting or emerging areas of focus.</a:t>
            </a:r>
            <a:endParaRPr lang="en-US" sz="2800" b="1" dirty="0">
              <a:solidFill>
                <a:srgbClr val="002D19"/>
              </a:solidFill>
              <a:latin typeface="Univers" panose="020B0503020202020204" pitchFamily="34" charset="0"/>
            </a:endParaRPr>
          </a:p>
          <a:p>
            <a:endParaRPr lang="en-US" sz="2800" b="1" i="0" dirty="0">
              <a:solidFill>
                <a:srgbClr val="002D19"/>
              </a:solidFill>
              <a:effectLst/>
              <a:latin typeface="Univers" panose="020B0503020202020204" pitchFamily="34" charset="0"/>
            </a:endParaRPr>
          </a:p>
          <a:p>
            <a:r>
              <a:rPr lang="en-US" sz="2800" b="1" dirty="0">
                <a:solidFill>
                  <a:srgbClr val="002D19"/>
                </a:solidFill>
                <a:latin typeface="Univers" panose="020B0503020202020204" pitchFamily="34" charset="0"/>
              </a:rPr>
              <a:t>Review Groups: </a:t>
            </a:r>
            <a:r>
              <a:rPr lang="en-US" sz="2800" b="0" i="0" dirty="0">
                <a:solidFill>
                  <a:srgbClr val="002D19"/>
                </a:solidFill>
                <a:effectLst/>
                <a:latin typeface="Univers" panose="020B0503020202020204" pitchFamily="34" charset="0"/>
              </a:rPr>
              <a:t>IFLA's Review Groups (LIDATEC, UNIMARC, ISBD, BCM) maintain, support and develop work on IFLA's technical standards, bibliographic models, linked data and formats</a:t>
            </a:r>
            <a:endParaRPr lang="en-US" sz="2800" b="0" dirty="0">
              <a:solidFill>
                <a:srgbClr val="002D19"/>
              </a:solidFill>
              <a:effectLst/>
              <a:latin typeface="Univers" panose="020B0503020202020204" pitchFamily="34" charset="0"/>
            </a:endParaRPr>
          </a:p>
          <a:p>
            <a:endParaRPr lang="en-US" sz="2800" dirty="0">
              <a:solidFill>
                <a:srgbClr val="002D19"/>
              </a:solidFill>
              <a:latin typeface="Univers" panose="020B0503020202020204" pitchFamily="34" charset="0"/>
            </a:endParaRPr>
          </a:p>
          <a:p>
            <a:r>
              <a:rPr lang="en-US" sz="2800" b="1" dirty="0">
                <a:solidFill>
                  <a:srgbClr val="002D19"/>
                </a:solidFill>
                <a:latin typeface="Univers" panose="020B0503020202020204" pitchFamily="34" charset="0"/>
              </a:rPr>
              <a:t>Working Groups, Networks</a:t>
            </a:r>
            <a:r>
              <a:rPr lang="en-US" sz="2800" dirty="0">
                <a:solidFill>
                  <a:srgbClr val="002D19"/>
                </a:solidFill>
                <a:latin typeface="Univers" panose="020B0503020202020204" pitchFamily="34" charset="0"/>
              </a:rPr>
              <a:t>: Less formal structures designed to allow for more flexible work, details to follow</a:t>
            </a:r>
          </a:p>
          <a:p>
            <a:endParaRPr lang="en-US" sz="2800" dirty="0">
              <a:solidFill>
                <a:srgbClr val="002D19"/>
              </a:solidFill>
              <a:latin typeface="Univers" panose="020B0503020202020204" pitchFamily="34" charset="0"/>
            </a:endParaRPr>
          </a:p>
        </p:txBody>
      </p:sp>
    </p:spTree>
    <p:extLst>
      <p:ext uri="{BB962C8B-B14F-4D97-AF65-F5344CB8AC3E}">
        <p14:creationId xmlns:p14="http://schemas.microsoft.com/office/powerpoint/2010/main" val="926808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9ACED6"/>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885C48-F52A-4996-BEC1-8471A81FEE25}"/>
              </a:ext>
            </a:extLst>
          </p:cNvPr>
          <p:cNvSpPr txBox="1"/>
          <p:nvPr/>
        </p:nvSpPr>
        <p:spPr>
          <a:xfrm>
            <a:off x="472440" y="520511"/>
            <a:ext cx="11247120" cy="1692771"/>
          </a:xfrm>
          <a:prstGeom prst="rect">
            <a:avLst/>
          </a:prstGeom>
          <a:noFill/>
        </p:spPr>
        <p:txBody>
          <a:bodyPr wrap="square" rtlCol="0">
            <a:spAutoFit/>
          </a:bodyPr>
          <a:lstStyle/>
          <a:p>
            <a:r>
              <a:rPr lang="en-GB" sz="4800" dirty="0">
                <a:solidFill>
                  <a:schemeClr val="bg1"/>
                </a:solidFill>
                <a:latin typeface="Franklin Gothic Heavy" panose="020B0903020102020204" pitchFamily="34" charset="0"/>
              </a:rPr>
              <a:t>Special Interest Groups and Others</a:t>
            </a:r>
            <a:endParaRPr lang="en-US" sz="1600" b="0" i="1" u="none" strike="noStrike" dirty="0">
              <a:solidFill>
                <a:srgbClr val="002D19"/>
              </a:solidFill>
              <a:effectLst/>
              <a:latin typeface="Arial" panose="020B0604020202020204" pitchFamily="34" charset="0"/>
            </a:endParaRPr>
          </a:p>
          <a:p>
            <a:endParaRPr lang="en-US" sz="2800" b="1" dirty="0">
              <a:solidFill>
                <a:srgbClr val="002D19"/>
              </a:solidFill>
              <a:latin typeface="Univers" panose="020B0503020202020204" pitchFamily="34" charset="0"/>
            </a:endParaRPr>
          </a:p>
          <a:p>
            <a:endParaRPr lang="en-US" sz="2800" dirty="0">
              <a:solidFill>
                <a:srgbClr val="002D19"/>
              </a:solidFill>
              <a:latin typeface="Univers" panose="020B0503020202020204" pitchFamily="34" charset="0"/>
            </a:endParaRPr>
          </a:p>
        </p:txBody>
      </p:sp>
      <p:graphicFrame>
        <p:nvGraphicFramePr>
          <p:cNvPr id="3" name="Table 2">
            <a:extLst>
              <a:ext uri="{FF2B5EF4-FFF2-40B4-BE49-F238E27FC236}">
                <a16:creationId xmlns:a16="http://schemas.microsoft.com/office/drawing/2014/main" id="{9F5ADE6D-33E9-4FB3-B8EF-186A67766A58}"/>
              </a:ext>
            </a:extLst>
          </p:cNvPr>
          <p:cNvGraphicFramePr>
            <a:graphicFrameLocks noGrp="1"/>
          </p:cNvGraphicFramePr>
          <p:nvPr>
            <p:extLst>
              <p:ext uri="{D42A27DB-BD31-4B8C-83A1-F6EECF244321}">
                <p14:modId xmlns:p14="http://schemas.microsoft.com/office/powerpoint/2010/main" val="4010538839"/>
              </p:ext>
            </p:extLst>
          </p:nvPr>
        </p:nvGraphicFramePr>
        <p:xfrm>
          <a:off x="472440" y="1902241"/>
          <a:ext cx="11097749" cy="3092370"/>
        </p:xfrm>
        <a:graphic>
          <a:graphicData uri="http://schemas.openxmlformats.org/drawingml/2006/table">
            <a:tbl>
              <a:tblPr firstRow="1" bandRow="1">
                <a:tableStyleId>{5C22544A-7EE6-4342-B048-85BDC9FD1C3A}</a:tableStyleId>
              </a:tblPr>
              <a:tblGrid>
                <a:gridCol w="2219550">
                  <a:extLst>
                    <a:ext uri="{9D8B030D-6E8A-4147-A177-3AD203B41FA5}">
                      <a16:colId xmlns:a16="http://schemas.microsoft.com/office/drawing/2014/main" val="2641347488"/>
                    </a:ext>
                  </a:extLst>
                </a:gridCol>
                <a:gridCol w="2397334">
                  <a:extLst>
                    <a:ext uri="{9D8B030D-6E8A-4147-A177-3AD203B41FA5}">
                      <a16:colId xmlns:a16="http://schemas.microsoft.com/office/drawing/2014/main" val="5182863"/>
                    </a:ext>
                  </a:extLst>
                </a:gridCol>
                <a:gridCol w="2500986">
                  <a:extLst>
                    <a:ext uri="{9D8B030D-6E8A-4147-A177-3AD203B41FA5}">
                      <a16:colId xmlns:a16="http://schemas.microsoft.com/office/drawing/2014/main" val="2774751180"/>
                    </a:ext>
                  </a:extLst>
                </a:gridCol>
                <a:gridCol w="1760329">
                  <a:extLst>
                    <a:ext uri="{9D8B030D-6E8A-4147-A177-3AD203B41FA5}">
                      <a16:colId xmlns:a16="http://schemas.microsoft.com/office/drawing/2014/main" val="4007520738"/>
                    </a:ext>
                  </a:extLst>
                </a:gridCol>
                <a:gridCol w="2219550">
                  <a:extLst>
                    <a:ext uri="{9D8B030D-6E8A-4147-A177-3AD203B41FA5}">
                      <a16:colId xmlns:a16="http://schemas.microsoft.com/office/drawing/2014/main" val="2420306822"/>
                    </a:ext>
                  </a:extLst>
                </a:gridCol>
              </a:tblGrid>
              <a:tr h="714930">
                <a:tc>
                  <a:txBody>
                    <a:bodyPr/>
                    <a:lstStyle/>
                    <a:p>
                      <a:r>
                        <a:rPr lang="en-GB" dirty="0">
                          <a:latin typeface="Univers" panose="020B0503020202020204" pitchFamily="34" charset="0"/>
                        </a:rPr>
                        <a:t>Position</a:t>
                      </a:r>
                    </a:p>
                  </a:txBody>
                  <a:tcPr>
                    <a:solidFill>
                      <a:srgbClr val="002060"/>
                    </a:solidFill>
                  </a:tcPr>
                </a:tc>
                <a:tc>
                  <a:txBody>
                    <a:bodyPr/>
                    <a:lstStyle/>
                    <a:p>
                      <a:r>
                        <a:rPr lang="en-GB" dirty="0">
                          <a:latin typeface="Univers" panose="020B0503020202020204" pitchFamily="34" charset="0"/>
                        </a:rPr>
                        <a:t>Who can Stand?</a:t>
                      </a:r>
                    </a:p>
                  </a:txBody>
                  <a:tcPr>
                    <a:solidFill>
                      <a:srgbClr val="002060"/>
                    </a:solidFill>
                  </a:tcPr>
                </a:tc>
                <a:tc>
                  <a:txBody>
                    <a:bodyPr/>
                    <a:lstStyle/>
                    <a:p>
                      <a:r>
                        <a:rPr lang="en-GB" dirty="0">
                          <a:latin typeface="Univers" panose="020B0503020202020204" pitchFamily="34" charset="0"/>
                        </a:rPr>
                        <a:t>Who can Nominate?</a:t>
                      </a:r>
                    </a:p>
                  </a:txBody>
                  <a:tcPr>
                    <a:solidFill>
                      <a:srgbClr val="002060"/>
                    </a:solidFill>
                  </a:tcPr>
                </a:tc>
                <a:tc>
                  <a:txBody>
                    <a:bodyPr/>
                    <a:lstStyle/>
                    <a:p>
                      <a:r>
                        <a:rPr lang="en-GB" dirty="0">
                          <a:latin typeface="Univers" panose="020B0503020202020204" pitchFamily="34" charset="0"/>
                        </a:rPr>
                        <a:t>How many nominations?</a:t>
                      </a:r>
                    </a:p>
                  </a:txBody>
                  <a:tcPr>
                    <a:solidFill>
                      <a:srgbClr val="002060"/>
                    </a:solidFill>
                  </a:tcPr>
                </a:tc>
                <a:tc>
                  <a:txBody>
                    <a:bodyPr/>
                    <a:lstStyle/>
                    <a:p>
                      <a:r>
                        <a:rPr lang="en-GB" dirty="0">
                          <a:latin typeface="Univers" panose="020B0503020202020204" pitchFamily="34" charset="0"/>
                        </a:rPr>
                        <a:t>Who can vote?</a:t>
                      </a:r>
                    </a:p>
                  </a:txBody>
                  <a:tcPr>
                    <a:solidFill>
                      <a:srgbClr val="002060"/>
                    </a:solidFill>
                  </a:tcPr>
                </a:tc>
                <a:extLst>
                  <a:ext uri="{0D108BD9-81ED-4DB2-BD59-A6C34878D82A}">
                    <a16:rowId xmlns:a16="http://schemas.microsoft.com/office/drawing/2014/main" val="3712774760"/>
                  </a:ext>
                </a:extLst>
              </a:tr>
              <a:tr h="0">
                <a:tc>
                  <a:txBody>
                    <a:bodyPr/>
                    <a:lstStyle/>
                    <a:p>
                      <a:r>
                        <a:rPr lang="en-GB" dirty="0">
                          <a:latin typeface="Univers" panose="020B0503020202020204" pitchFamily="34" charset="0"/>
                        </a:rPr>
                        <a:t>Special Interest Group Committee Member (up to 9 per SIG)</a:t>
                      </a:r>
                    </a:p>
                  </a:txBody>
                  <a:tcPr>
                    <a:solidFill>
                      <a:schemeClr val="bg1"/>
                    </a:solidFill>
                  </a:tcPr>
                </a:tc>
                <a:tc>
                  <a:txBody>
                    <a:bodyPr/>
                    <a:lstStyle/>
                    <a:p>
                      <a:r>
                        <a:rPr lang="en-GB" dirty="0">
                          <a:latin typeface="Univers" panose="020B0503020202020204" pitchFamily="34" charset="0"/>
                        </a:rPr>
                        <a:t>Anyone</a:t>
                      </a:r>
                    </a:p>
                  </a:txBody>
                  <a:tcPr>
                    <a:solidFill>
                      <a:schemeClr val="bg1"/>
                    </a:solidFill>
                  </a:tcPr>
                </a:tc>
                <a:tc>
                  <a:txBody>
                    <a:bodyPr/>
                    <a:lstStyle/>
                    <a:p>
                      <a:r>
                        <a:rPr lang="en-GB" dirty="0">
                          <a:latin typeface="Univers" panose="020B0503020202020204" pitchFamily="34" charset="0"/>
                        </a:rPr>
                        <a:t>Self-nomination</a:t>
                      </a:r>
                    </a:p>
                  </a:txBody>
                  <a:tcPr>
                    <a:solidFill>
                      <a:schemeClr val="bg1"/>
                    </a:solidFill>
                  </a:tcPr>
                </a:tc>
                <a:tc>
                  <a:txBody>
                    <a:bodyPr/>
                    <a:lstStyle/>
                    <a:p>
                      <a:r>
                        <a:rPr lang="en-GB" dirty="0">
                          <a:latin typeface="Univers" panose="020B0503020202020204" pitchFamily="34" charset="0"/>
                        </a:rPr>
                        <a:t>n/a</a:t>
                      </a:r>
                    </a:p>
                  </a:txBody>
                  <a:tcPr>
                    <a:solidFill>
                      <a:schemeClr val="bg1"/>
                    </a:solidFill>
                  </a:tcPr>
                </a:tc>
                <a:tc>
                  <a:txBody>
                    <a:bodyPr/>
                    <a:lstStyle/>
                    <a:p>
                      <a:r>
                        <a:rPr lang="en-GB" dirty="0">
                          <a:latin typeface="Univers" panose="020B0503020202020204" pitchFamily="34" charset="0"/>
                        </a:rPr>
                        <a:t>Members of the ‘parent’ Section Standing Committee</a:t>
                      </a:r>
                    </a:p>
                  </a:txBody>
                  <a:tcPr>
                    <a:solidFill>
                      <a:schemeClr val="bg1"/>
                    </a:solidFill>
                  </a:tcPr>
                </a:tc>
                <a:extLst>
                  <a:ext uri="{0D108BD9-81ED-4DB2-BD59-A6C34878D82A}">
                    <a16:rowId xmlns:a16="http://schemas.microsoft.com/office/drawing/2014/main" val="1102771943"/>
                  </a:ext>
                </a:extLst>
              </a:tr>
              <a:tr h="0">
                <a:tc>
                  <a:txBody>
                    <a:bodyPr/>
                    <a:lstStyle/>
                    <a:p>
                      <a:r>
                        <a:rPr lang="en-GB" dirty="0">
                          <a:latin typeface="Univers" panose="020B0503020202020204" pitchFamily="34" charset="0"/>
                        </a:rPr>
                        <a:t>Review Group Member (6 per Group) </a:t>
                      </a:r>
                    </a:p>
                  </a:txBody>
                  <a:tcPr>
                    <a:solidFill>
                      <a:schemeClr val="accent5">
                        <a:lumMod val="20000"/>
                        <a:lumOff val="80000"/>
                      </a:schemeClr>
                    </a:solidFill>
                  </a:tcPr>
                </a:tc>
                <a:tc>
                  <a:txBody>
                    <a:bodyPr/>
                    <a:lstStyle/>
                    <a:p>
                      <a:r>
                        <a:rPr lang="en-GB" dirty="0">
                          <a:latin typeface="Univers" panose="020B0503020202020204" pitchFamily="34" charset="0"/>
                        </a:rPr>
                        <a:t>Anyone</a:t>
                      </a:r>
                    </a:p>
                  </a:txBody>
                  <a:tcPr>
                    <a:solidFill>
                      <a:schemeClr val="accent5">
                        <a:lumMod val="20000"/>
                        <a:lumOff val="80000"/>
                      </a:schemeClr>
                    </a:solidFill>
                  </a:tcPr>
                </a:tc>
                <a:tc>
                  <a:txBody>
                    <a:bodyPr/>
                    <a:lstStyle/>
                    <a:p>
                      <a:r>
                        <a:rPr lang="en-GB" dirty="0">
                          <a:latin typeface="Univers" panose="020B0503020202020204" pitchFamily="34" charset="0"/>
                        </a:rPr>
                        <a:t>Members</a:t>
                      </a:r>
                    </a:p>
                  </a:txBody>
                  <a:tcPr>
                    <a:solidFill>
                      <a:schemeClr val="accent5">
                        <a:lumMod val="20000"/>
                        <a:lumOff val="80000"/>
                      </a:schemeClr>
                    </a:solidFill>
                  </a:tcPr>
                </a:tc>
                <a:tc>
                  <a:txBody>
                    <a:bodyPr/>
                    <a:lstStyle/>
                    <a:p>
                      <a:r>
                        <a:rPr lang="en-GB" dirty="0">
                          <a:latin typeface="Univers" panose="020B0503020202020204" pitchFamily="34" charset="0"/>
                        </a:rPr>
                        <a:t>1</a:t>
                      </a:r>
                    </a:p>
                  </a:txBody>
                  <a:tcPr>
                    <a:solidFill>
                      <a:schemeClr val="accent5">
                        <a:lumMod val="20000"/>
                        <a:lumOff val="80000"/>
                      </a:schemeClr>
                    </a:solidFill>
                  </a:tcPr>
                </a:tc>
                <a:tc>
                  <a:txBody>
                    <a:bodyPr/>
                    <a:lstStyle/>
                    <a:p>
                      <a:r>
                        <a:rPr lang="en-GB" dirty="0">
                          <a:latin typeface="Univers" panose="020B0503020202020204" pitchFamily="34" charset="0"/>
                        </a:rPr>
                        <a:t>[Appointed by Advisory Committee on Standards)</a:t>
                      </a:r>
                    </a:p>
                  </a:txBody>
                  <a:tcPr>
                    <a:solidFill>
                      <a:schemeClr val="accent5">
                        <a:lumMod val="20000"/>
                        <a:lumOff val="80000"/>
                      </a:schemeClr>
                    </a:solidFill>
                  </a:tcPr>
                </a:tc>
                <a:extLst>
                  <a:ext uri="{0D108BD9-81ED-4DB2-BD59-A6C34878D82A}">
                    <a16:rowId xmlns:a16="http://schemas.microsoft.com/office/drawing/2014/main" val="2028351475"/>
                  </a:ext>
                </a:extLst>
              </a:tr>
            </a:tbl>
          </a:graphicData>
        </a:graphic>
      </p:graphicFrame>
    </p:spTree>
    <p:extLst>
      <p:ext uri="{BB962C8B-B14F-4D97-AF65-F5344CB8AC3E}">
        <p14:creationId xmlns:p14="http://schemas.microsoft.com/office/powerpoint/2010/main" val="3112161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ACED6"/>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885C48-F52A-4996-BEC1-8471A81FEE25}"/>
              </a:ext>
            </a:extLst>
          </p:cNvPr>
          <p:cNvSpPr txBox="1"/>
          <p:nvPr/>
        </p:nvSpPr>
        <p:spPr>
          <a:xfrm>
            <a:off x="576580" y="1382286"/>
            <a:ext cx="11038840" cy="4093428"/>
          </a:xfrm>
          <a:prstGeom prst="rect">
            <a:avLst/>
          </a:prstGeom>
          <a:noFill/>
        </p:spPr>
        <p:txBody>
          <a:bodyPr wrap="square" rtlCol="0">
            <a:spAutoFit/>
          </a:bodyPr>
          <a:lstStyle/>
          <a:p>
            <a:r>
              <a:rPr lang="en-GB" sz="6000" dirty="0">
                <a:solidFill>
                  <a:schemeClr val="bg1"/>
                </a:solidFill>
                <a:latin typeface="Franklin Gothic Heavy" panose="020B0903020102020204" pitchFamily="34" charset="0"/>
              </a:rPr>
              <a:t>Governance Review: Goal</a:t>
            </a:r>
            <a:endParaRPr lang="en-GB" sz="3600" dirty="0">
              <a:latin typeface="Univers" panose="020B0503020202020204" pitchFamily="34" charset="0"/>
            </a:endParaRPr>
          </a:p>
          <a:p>
            <a:endParaRPr lang="en-GB" sz="4000" b="1" dirty="0">
              <a:latin typeface="Univers" panose="020B0503020202020204" pitchFamily="34" charset="0"/>
            </a:endParaRPr>
          </a:p>
          <a:p>
            <a:r>
              <a:rPr lang="en-GB" sz="4000" dirty="0">
                <a:latin typeface="Univers" panose="020B0503020202020204" pitchFamily="34" charset="0"/>
              </a:rPr>
              <a:t>To give IFLA the structures needed to deliver on the ambition of our Strategy, and become a more inclusive, effective and transparent organisation</a:t>
            </a:r>
            <a:endParaRPr lang="en-GB" sz="3200" dirty="0">
              <a:latin typeface="Univers" panose="020B0503020202020204" pitchFamily="34" charset="0"/>
            </a:endParaRPr>
          </a:p>
        </p:txBody>
      </p:sp>
    </p:spTree>
    <p:extLst>
      <p:ext uri="{BB962C8B-B14F-4D97-AF65-F5344CB8AC3E}">
        <p14:creationId xmlns:p14="http://schemas.microsoft.com/office/powerpoint/2010/main" val="647952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9ACED6"/>
        </a:solidFill>
        <a:effectLst/>
      </p:bgPr>
    </p:bg>
    <p:spTree>
      <p:nvGrpSpPr>
        <p:cNvPr id="1" name=""/>
        <p:cNvGrpSpPr/>
        <p:nvPr/>
      </p:nvGrpSpPr>
      <p:grpSpPr>
        <a:xfrm>
          <a:off x="0" y="0"/>
          <a:ext cx="0" cy="0"/>
          <a:chOff x="0" y="0"/>
          <a:chExt cx="0" cy="0"/>
        </a:xfrm>
      </p:grpSpPr>
      <p:sp>
        <p:nvSpPr>
          <p:cNvPr id="66" name="TextBox 65">
            <a:extLst>
              <a:ext uri="{FF2B5EF4-FFF2-40B4-BE49-F238E27FC236}">
                <a16:creationId xmlns:a16="http://schemas.microsoft.com/office/drawing/2014/main" id="{5A4EC24F-191F-4A9F-A7A8-A77E84B47E25}"/>
              </a:ext>
            </a:extLst>
          </p:cNvPr>
          <p:cNvSpPr txBox="1"/>
          <p:nvPr/>
        </p:nvSpPr>
        <p:spPr>
          <a:xfrm>
            <a:off x="2293898" y="1997839"/>
            <a:ext cx="9351639" cy="2862322"/>
          </a:xfrm>
          <a:prstGeom prst="rect">
            <a:avLst/>
          </a:prstGeom>
          <a:noFill/>
        </p:spPr>
        <p:txBody>
          <a:bodyPr wrap="square" rtlCol="0">
            <a:spAutoFit/>
          </a:bodyPr>
          <a:lstStyle/>
          <a:p>
            <a:pPr algn="r"/>
            <a:r>
              <a:rPr lang="en-GB" sz="4800" dirty="0">
                <a:latin typeface="Franklin Gothic Heavy" panose="020B0903020102020204" pitchFamily="34" charset="0"/>
              </a:rPr>
              <a:t>Questions and Answers:</a:t>
            </a:r>
          </a:p>
          <a:p>
            <a:pPr algn="r"/>
            <a:r>
              <a:rPr lang="en-GB" sz="6600" dirty="0">
                <a:solidFill>
                  <a:schemeClr val="bg1"/>
                </a:solidFill>
                <a:latin typeface="Franklin Gothic Heavy" panose="020B0903020102020204" pitchFamily="34" charset="0"/>
              </a:rPr>
              <a:t>Professional Sections and SIGs</a:t>
            </a:r>
          </a:p>
        </p:txBody>
      </p:sp>
    </p:spTree>
    <p:extLst>
      <p:ext uri="{BB962C8B-B14F-4D97-AF65-F5344CB8AC3E}">
        <p14:creationId xmlns:p14="http://schemas.microsoft.com/office/powerpoint/2010/main" val="3943446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9ACED6"/>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8FF846D-1476-472C-A9E3-3776145AF047}"/>
              </a:ext>
            </a:extLst>
          </p:cNvPr>
          <p:cNvPicPr>
            <a:picLocks noChangeAspect="1"/>
          </p:cNvPicPr>
          <p:nvPr/>
        </p:nvPicPr>
        <p:blipFill>
          <a:blip r:embed="rId2"/>
          <a:stretch>
            <a:fillRect/>
          </a:stretch>
        </p:blipFill>
        <p:spPr>
          <a:xfrm>
            <a:off x="2373087" y="0"/>
            <a:ext cx="7440386" cy="5872290"/>
          </a:xfrm>
          <a:prstGeom prst="rect">
            <a:avLst/>
          </a:prstGeom>
        </p:spPr>
      </p:pic>
      <p:sp>
        <p:nvSpPr>
          <p:cNvPr id="5" name="TextBox 4">
            <a:extLst>
              <a:ext uri="{FF2B5EF4-FFF2-40B4-BE49-F238E27FC236}">
                <a16:creationId xmlns:a16="http://schemas.microsoft.com/office/drawing/2014/main" id="{D307412C-E9CA-4E1D-BF99-206A781ED13B}"/>
              </a:ext>
            </a:extLst>
          </p:cNvPr>
          <p:cNvSpPr txBox="1"/>
          <p:nvPr/>
        </p:nvSpPr>
        <p:spPr>
          <a:xfrm>
            <a:off x="1252538" y="6020192"/>
            <a:ext cx="9686924" cy="646331"/>
          </a:xfrm>
          <a:prstGeom prst="rect">
            <a:avLst/>
          </a:prstGeom>
          <a:noFill/>
        </p:spPr>
        <p:txBody>
          <a:bodyPr wrap="square">
            <a:spAutoFit/>
          </a:bodyPr>
          <a:lstStyle/>
          <a:p>
            <a:pPr algn="ctr"/>
            <a:r>
              <a:rPr lang="en-GB" sz="3600" dirty="0">
                <a:solidFill>
                  <a:schemeClr val="bg1"/>
                </a:solidFill>
                <a:latin typeface="Franklin Gothic Heavy" panose="020B0903020102020204" pitchFamily="34" charset="0"/>
              </a:rPr>
              <a:t>https://www.ifla.org/elections-2021</a:t>
            </a:r>
          </a:p>
        </p:txBody>
      </p:sp>
    </p:spTree>
    <p:extLst>
      <p:ext uri="{BB962C8B-B14F-4D97-AF65-F5344CB8AC3E}">
        <p14:creationId xmlns:p14="http://schemas.microsoft.com/office/powerpoint/2010/main" val="9399453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9ACED6"/>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7921AD-4FCF-40FD-AA38-B738291B769A}"/>
              </a:ext>
            </a:extLst>
          </p:cNvPr>
          <p:cNvSpPr txBox="1"/>
          <p:nvPr/>
        </p:nvSpPr>
        <p:spPr>
          <a:xfrm>
            <a:off x="556591" y="596160"/>
            <a:ext cx="10475844" cy="6571030"/>
          </a:xfrm>
          <a:prstGeom prst="rect">
            <a:avLst/>
          </a:prstGeom>
          <a:noFill/>
        </p:spPr>
        <p:txBody>
          <a:bodyPr wrap="square" rtlCol="0">
            <a:spAutoFit/>
          </a:bodyPr>
          <a:lstStyle/>
          <a:p>
            <a:r>
              <a:rPr lang="en-GB" sz="3600" dirty="0">
                <a:solidFill>
                  <a:schemeClr val="bg1"/>
                </a:solidFill>
                <a:latin typeface="Franklin Gothic Heavy" panose="020B0903020102020204" pitchFamily="34" charset="0"/>
              </a:rPr>
              <a:t>Nominations Process: Key Considerations</a:t>
            </a:r>
          </a:p>
          <a:p>
            <a:endParaRPr lang="en-GB" sz="2400" dirty="0">
              <a:latin typeface="Franklin Gothic Heavy" panose="020B0903020102020204" pitchFamily="34" charset="0"/>
            </a:endParaRPr>
          </a:p>
          <a:p>
            <a:pPr marL="285750" indent="-285750">
              <a:spcAft>
                <a:spcPts val="1200"/>
              </a:spcAft>
              <a:buFont typeface="Arial" panose="020B0604020202020204" pitchFamily="34" charset="0"/>
              <a:buChar char="•"/>
            </a:pPr>
            <a:r>
              <a:rPr lang="en-GB" sz="2400" dirty="0">
                <a:latin typeface="Univers" panose="020B0503020202020204" pitchFamily="34" charset="0"/>
              </a:rPr>
              <a:t>We want this to be the </a:t>
            </a:r>
            <a:r>
              <a:rPr lang="en-GB" sz="2400" b="1" dirty="0">
                <a:latin typeface="Univers" panose="020B0503020202020204" pitchFamily="34" charset="0"/>
              </a:rPr>
              <a:t>strongest, most diverse range of candidates ever!</a:t>
            </a:r>
          </a:p>
          <a:p>
            <a:pPr marL="285750" indent="-285750">
              <a:spcAft>
                <a:spcPts val="1200"/>
              </a:spcAft>
              <a:buFont typeface="Arial" panose="020B0604020202020204" pitchFamily="34" charset="0"/>
              <a:buChar char="•"/>
            </a:pPr>
            <a:r>
              <a:rPr lang="en-GB" sz="2400" dirty="0">
                <a:latin typeface="Univers" panose="020B0503020202020204" pitchFamily="34" charset="0"/>
              </a:rPr>
              <a:t>Each role requires </a:t>
            </a:r>
            <a:r>
              <a:rPr lang="en-GB" sz="2400" b="1" dirty="0">
                <a:latin typeface="Univers" panose="020B0503020202020204" pitchFamily="34" charset="0"/>
              </a:rPr>
              <a:t>both a nominee and a nominator</a:t>
            </a:r>
            <a:r>
              <a:rPr lang="en-GB" sz="2400" dirty="0">
                <a:latin typeface="Univers" panose="020B0503020202020204" pitchFamily="34" charset="0"/>
              </a:rPr>
              <a:t>*</a:t>
            </a:r>
          </a:p>
          <a:p>
            <a:pPr marL="285750" indent="-285750">
              <a:spcAft>
                <a:spcPts val="1200"/>
              </a:spcAft>
              <a:buFont typeface="Arial" panose="020B0604020202020204" pitchFamily="34" charset="0"/>
              <a:buChar char="•"/>
            </a:pPr>
            <a:r>
              <a:rPr lang="en-GB" sz="2400" dirty="0">
                <a:latin typeface="Univers" panose="020B0503020202020204" pitchFamily="34" charset="0"/>
              </a:rPr>
              <a:t>Nominators should fill in a </a:t>
            </a:r>
            <a:r>
              <a:rPr lang="en-GB" sz="2400" b="1" dirty="0">
                <a:latin typeface="Univers" panose="020B0503020202020204" pitchFamily="34" charset="0"/>
              </a:rPr>
              <a:t>nominator form </a:t>
            </a:r>
            <a:r>
              <a:rPr lang="en-GB" sz="2400" dirty="0">
                <a:latin typeface="Univers" panose="020B0503020202020204" pitchFamily="34" charset="0"/>
              </a:rPr>
              <a:t>(you should have received the link)</a:t>
            </a:r>
          </a:p>
          <a:p>
            <a:pPr marL="285750" indent="-285750">
              <a:spcAft>
                <a:spcPts val="1200"/>
              </a:spcAft>
              <a:buFont typeface="Arial" panose="020B0604020202020204" pitchFamily="34" charset="0"/>
              <a:buChar char="•"/>
            </a:pPr>
            <a:r>
              <a:rPr lang="en-GB" sz="2400" dirty="0">
                <a:latin typeface="Univers" panose="020B0503020202020204" pitchFamily="34" charset="0"/>
              </a:rPr>
              <a:t>Nominees should fill in a </a:t>
            </a:r>
            <a:r>
              <a:rPr lang="en-GB" sz="2400" b="1" dirty="0">
                <a:latin typeface="Univers" panose="020B0503020202020204" pitchFamily="34" charset="0"/>
              </a:rPr>
              <a:t>nominee consent form </a:t>
            </a:r>
            <a:r>
              <a:rPr lang="en-GB" sz="2400" dirty="0">
                <a:latin typeface="Univers" panose="020B0503020202020204" pitchFamily="34" charset="0"/>
              </a:rPr>
              <a:t>(once you know you have enough nominators)</a:t>
            </a:r>
          </a:p>
          <a:p>
            <a:pPr marL="285750" indent="-285750">
              <a:spcAft>
                <a:spcPts val="1200"/>
              </a:spcAft>
              <a:buFont typeface="Arial" panose="020B0604020202020204" pitchFamily="34" charset="0"/>
              <a:buChar char="•"/>
            </a:pPr>
            <a:r>
              <a:rPr lang="en-GB" sz="2400" dirty="0">
                <a:latin typeface="Univers" panose="020B0503020202020204" pitchFamily="34" charset="0"/>
              </a:rPr>
              <a:t>You can make </a:t>
            </a:r>
            <a:r>
              <a:rPr lang="en-GB" sz="2400" b="1" dirty="0">
                <a:latin typeface="Univers" panose="020B0503020202020204" pitchFamily="34" charset="0"/>
              </a:rPr>
              <a:t>as many nominations as there are places available</a:t>
            </a:r>
          </a:p>
          <a:p>
            <a:pPr marL="285750" indent="-285750">
              <a:spcAft>
                <a:spcPts val="1200"/>
              </a:spcAft>
              <a:buFont typeface="Arial" panose="020B0604020202020204" pitchFamily="34" charset="0"/>
              <a:buChar char="•"/>
            </a:pPr>
            <a:r>
              <a:rPr lang="en-GB" sz="2400" dirty="0">
                <a:latin typeface="Univers" panose="020B0503020202020204" pitchFamily="34" charset="0"/>
              </a:rPr>
              <a:t>Deadline: </a:t>
            </a:r>
            <a:r>
              <a:rPr lang="en-GB" sz="2400" b="1" dirty="0">
                <a:latin typeface="Univers" panose="020B0503020202020204" pitchFamily="34" charset="0"/>
              </a:rPr>
              <a:t>13 April, 12pm CEST</a:t>
            </a:r>
          </a:p>
          <a:p>
            <a:pPr>
              <a:spcAft>
                <a:spcPts val="1200"/>
              </a:spcAft>
            </a:pPr>
            <a:endParaRPr lang="en-GB" sz="700" dirty="0">
              <a:latin typeface="Univers" panose="020B0503020202020204" pitchFamily="34" charset="0"/>
            </a:endParaRPr>
          </a:p>
          <a:p>
            <a:pPr algn="r">
              <a:spcAft>
                <a:spcPts val="1200"/>
              </a:spcAft>
            </a:pPr>
            <a:r>
              <a:rPr lang="en-GB" dirty="0">
                <a:latin typeface="Univers" panose="020B0503020202020204" pitchFamily="34" charset="0"/>
              </a:rPr>
              <a:t>* With the exception of Special Interest Group Committee Members, who can self-nominate</a:t>
            </a:r>
          </a:p>
          <a:p>
            <a:endParaRPr lang="en-GB" sz="2000" dirty="0">
              <a:latin typeface="Franklin Gothic Heavy" panose="020B0903020102020204" pitchFamily="34" charset="0"/>
            </a:endParaRPr>
          </a:p>
          <a:p>
            <a:endParaRPr lang="en-GB" sz="2000" dirty="0">
              <a:latin typeface="Franklin Gothic Heavy" panose="020B0903020102020204" pitchFamily="34" charset="0"/>
            </a:endParaRPr>
          </a:p>
        </p:txBody>
      </p:sp>
    </p:spTree>
    <p:extLst>
      <p:ext uri="{BB962C8B-B14F-4D97-AF65-F5344CB8AC3E}">
        <p14:creationId xmlns:p14="http://schemas.microsoft.com/office/powerpoint/2010/main" val="16473612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9ACED6"/>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7921AD-4FCF-40FD-AA38-B738291B769A}"/>
              </a:ext>
            </a:extLst>
          </p:cNvPr>
          <p:cNvSpPr txBox="1"/>
          <p:nvPr/>
        </p:nvSpPr>
        <p:spPr>
          <a:xfrm>
            <a:off x="556591" y="596160"/>
            <a:ext cx="10475844" cy="6494085"/>
          </a:xfrm>
          <a:prstGeom prst="rect">
            <a:avLst/>
          </a:prstGeom>
          <a:noFill/>
        </p:spPr>
        <p:txBody>
          <a:bodyPr wrap="square" rtlCol="0">
            <a:spAutoFit/>
          </a:bodyPr>
          <a:lstStyle/>
          <a:p>
            <a:r>
              <a:rPr lang="en-GB" sz="4000" dirty="0">
                <a:solidFill>
                  <a:schemeClr val="bg1"/>
                </a:solidFill>
                <a:latin typeface="Franklin Gothic Heavy" panose="020B0903020102020204" pitchFamily="34" charset="0"/>
              </a:rPr>
              <a:t>Summary: Association Members can nominate for</a:t>
            </a:r>
          </a:p>
          <a:p>
            <a:endParaRPr lang="en-GB" sz="2800" dirty="0">
              <a:latin typeface="Franklin Gothic Heavy" panose="020B0903020102020204" pitchFamily="34" charset="0"/>
            </a:endParaRPr>
          </a:p>
          <a:p>
            <a:pPr marL="285750" indent="-285750">
              <a:spcAft>
                <a:spcPts val="1200"/>
              </a:spcAft>
              <a:buFont typeface="Arial" panose="020B0604020202020204" pitchFamily="34" charset="0"/>
              <a:buChar char="•"/>
            </a:pPr>
            <a:r>
              <a:rPr lang="en-GB" sz="2800" dirty="0">
                <a:latin typeface="Univers" panose="020B0503020202020204" pitchFamily="34" charset="0"/>
              </a:rPr>
              <a:t>President-elect, Treasurer, Governing Board Members, Regional Council Chair</a:t>
            </a:r>
          </a:p>
          <a:p>
            <a:pPr marL="285750" indent="-285750">
              <a:spcAft>
                <a:spcPts val="1200"/>
              </a:spcAft>
              <a:buFont typeface="Arial" panose="020B0604020202020204" pitchFamily="34" charset="0"/>
              <a:buChar char="•"/>
            </a:pPr>
            <a:r>
              <a:rPr lang="en-GB" sz="2800" dirty="0">
                <a:latin typeface="Univers" panose="020B0503020202020204" pitchFamily="34" charset="0"/>
              </a:rPr>
              <a:t>Professional Section Standing Committee members (for Sections for which you are registered)</a:t>
            </a:r>
          </a:p>
          <a:p>
            <a:pPr marL="285750" indent="-285750">
              <a:spcAft>
                <a:spcPts val="1200"/>
              </a:spcAft>
              <a:buFont typeface="Arial" panose="020B0604020202020204" pitchFamily="34" charset="0"/>
              <a:buChar char="•"/>
            </a:pPr>
            <a:r>
              <a:rPr lang="en-GB" sz="2800" dirty="0">
                <a:latin typeface="Univers" panose="020B0503020202020204" pitchFamily="34" charset="0"/>
              </a:rPr>
              <a:t>Regional Division Committee members in your region</a:t>
            </a:r>
          </a:p>
          <a:p>
            <a:pPr marL="285750" indent="-285750">
              <a:spcAft>
                <a:spcPts val="1200"/>
              </a:spcAft>
              <a:buFont typeface="Arial" panose="020B0604020202020204" pitchFamily="34" charset="0"/>
              <a:buChar char="•"/>
            </a:pPr>
            <a:r>
              <a:rPr lang="en-GB" sz="2800" dirty="0">
                <a:latin typeface="Univers" panose="020B0503020202020204" pitchFamily="34" charset="0"/>
              </a:rPr>
              <a:t>Advisory Committee Chairs and members*</a:t>
            </a:r>
          </a:p>
          <a:p>
            <a:pPr marL="285750" indent="-285750">
              <a:spcAft>
                <a:spcPts val="1200"/>
              </a:spcAft>
              <a:buFont typeface="Arial" panose="020B0604020202020204" pitchFamily="34" charset="0"/>
              <a:buChar char="•"/>
            </a:pPr>
            <a:r>
              <a:rPr lang="en-GB" sz="2800" dirty="0">
                <a:latin typeface="Univers" panose="020B0503020202020204" pitchFamily="34" charset="0"/>
              </a:rPr>
              <a:t>Review Group members</a:t>
            </a:r>
          </a:p>
          <a:p>
            <a:pPr algn="r">
              <a:spcAft>
                <a:spcPts val="1200"/>
              </a:spcAft>
            </a:pPr>
            <a:r>
              <a:rPr lang="en-GB" dirty="0">
                <a:latin typeface="Univers" panose="020B0503020202020204" pitchFamily="34" charset="0"/>
              </a:rPr>
              <a:t>* Only National and International Association Members</a:t>
            </a:r>
          </a:p>
          <a:p>
            <a:endParaRPr lang="en-GB" sz="2400" dirty="0">
              <a:latin typeface="Franklin Gothic Heavy" panose="020B0903020102020204" pitchFamily="34" charset="0"/>
            </a:endParaRPr>
          </a:p>
        </p:txBody>
      </p:sp>
    </p:spTree>
    <p:extLst>
      <p:ext uri="{BB962C8B-B14F-4D97-AF65-F5344CB8AC3E}">
        <p14:creationId xmlns:p14="http://schemas.microsoft.com/office/powerpoint/2010/main" val="42684689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9ACED6"/>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7921AD-4FCF-40FD-AA38-B738291B769A}"/>
              </a:ext>
            </a:extLst>
          </p:cNvPr>
          <p:cNvSpPr txBox="1"/>
          <p:nvPr/>
        </p:nvSpPr>
        <p:spPr>
          <a:xfrm>
            <a:off x="556590" y="596160"/>
            <a:ext cx="10792129" cy="5293757"/>
          </a:xfrm>
          <a:prstGeom prst="rect">
            <a:avLst/>
          </a:prstGeom>
          <a:noFill/>
        </p:spPr>
        <p:txBody>
          <a:bodyPr wrap="square" rtlCol="0">
            <a:spAutoFit/>
          </a:bodyPr>
          <a:lstStyle/>
          <a:p>
            <a:r>
              <a:rPr lang="en-GB" sz="4000" dirty="0">
                <a:solidFill>
                  <a:schemeClr val="bg1"/>
                </a:solidFill>
                <a:latin typeface="Franklin Gothic Heavy" panose="020B0903020102020204" pitchFamily="34" charset="0"/>
              </a:rPr>
              <a:t>Institution Members can nominate for</a:t>
            </a:r>
          </a:p>
          <a:p>
            <a:endParaRPr lang="en-GB" sz="2800" dirty="0">
              <a:latin typeface="Franklin Gothic Heavy" panose="020B0903020102020204" pitchFamily="34" charset="0"/>
            </a:endParaRPr>
          </a:p>
          <a:p>
            <a:pPr marL="285750" indent="-285750">
              <a:spcAft>
                <a:spcPts val="1200"/>
              </a:spcAft>
              <a:buFont typeface="Arial" panose="020B0604020202020204" pitchFamily="34" charset="0"/>
              <a:buChar char="•"/>
            </a:pPr>
            <a:r>
              <a:rPr lang="en-GB" sz="2800" dirty="0">
                <a:latin typeface="Univers" panose="020B0503020202020204" pitchFamily="34" charset="0"/>
              </a:rPr>
              <a:t>President-elect, Treasurer, Governing Board Members, Regional Council Chair</a:t>
            </a:r>
          </a:p>
          <a:p>
            <a:pPr marL="285750" indent="-285750">
              <a:spcAft>
                <a:spcPts val="1200"/>
              </a:spcAft>
              <a:buFont typeface="Arial" panose="020B0604020202020204" pitchFamily="34" charset="0"/>
              <a:buChar char="•"/>
            </a:pPr>
            <a:r>
              <a:rPr lang="en-GB" sz="2800" dirty="0">
                <a:latin typeface="Univers" panose="020B0503020202020204" pitchFamily="34" charset="0"/>
              </a:rPr>
              <a:t>Professional Section Standing Committee members (for Sections for which you are registered)</a:t>
            </a:r>
          </a:p>
          <a:p>
            <a:pPr marL="285750" indent="-285750">
              <a:spcAft>
                <a:spcPts val="1200"/>
              </a:spcAft>
              <a:buFont typeface="Arial" panose="020B0604020202020204" pitchFamily="34" charset="0"/>
              <a:buChar char="•"/>
            </a:pPr>
            <a:r>
              <a:rPr lang="en-GB" sz="2800" dirty="0">
                <a:latin typeface="Univers" panose="020B0503020202020204" pitchFamily="34" charset="0"/>
              </a:rPr>
              <a:t>Regional Division Committee members in your region</a:t>
            </a:r>
          </a:p>
          <a:p>
            <a:pPr marL="285750" indent="-285750">
              <a:spcAft>
                <a:spcPts val="1200"/>
              </a:spcAft>
              <a:buFont typeface="Arial" panose="020B0604020202020204" pitchFamily="34" charset="0"/>
              <a:buChar char="•"/>
            </a:pPr>
            <a:r>
              <a:rPr lang="en-GB" sz="2800" dirty="0">
                <a:latin typeface="Univers" panose="020B0503020202020204" pitchFamily="34" charset="0"/>
              </a:rPr>
              <a:t>Advisory Committee members</a:t>
            </a:r>
          </a:p>
          <a:p>
            <a:pPr marL="285750" indent="-285750">
              <a:spcAft>
                <a:spcPts val="1200"/>
              </a:spcAft>
              <a:buFont typeface="Arial" panose="020B0604020202020204" pitchFamily="34" charset="0"/>
              <a:buChar char="•"/>
            </a:pPr>
            <a:r>
              <a:rPr lang="en-GB" sz="2800" dirty="0">
                <a:latin typeface="Univers" panose="020B0503020202020204" pitchFamily="34" charset="0"/>
              </a:rPr>
              <a:t>Review Group members</a:t>
            </a:r>
          </a:p>
          <a:p>
            <a:endParaRPr lang="en-GB" sz="2400" dirty="0">
              <a:latin typeface="Franklin Gothic Heavy" panose="020B0903020102020204" pitchFamily="34" charset="0"/>
            </a:endParaRPr>
          </a:p>
        </p:txBody>
      </p:sp>
    </p:spTree>
    <p:extLst>
      <p:ext uri="{BB962C8B-B14F-4D97-AF65-F5344CB8AC3E}">
        <p14:creationId xmlns:p14="http://schemas.microsoft.com/office/powerpoint/2010/main" val="35871216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9ACED6"/>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7921AD-4FCF-40FD-AA38-B738291B769A}"/>
              </a:ext>
            </a:extLst>
          </p:cNvPr>
          <p:cNvSpPr txBox="1"/>
          <p:nvPr/>
        </p:nvSpPr>
        <p:spPr>
          <a:xfrm>
            <a:off x="715175" y="1320730"/>
            <a:ext cx="10761649" cy="4216539"/>
          </a:xfrm>
          <a:prstGeom prst="rect">
            <a:avLst/>
          </a:prstGeom>
          <a:noFill/>
        </p:spPr>
        <p:txBody>
          <a:bodyPr wrap="square" rtlCol="0">
            <a:spAutoFit/>
          </a:bodyPr>
          <a:lstStyle/>
          <a:p>
            <a:r>
              <a:rPr lang="en-GB" sz="4000" dirty="0">
                <a:solidFill>
                  <a:schemeClr val="bg1"/>
                </a:solidFill>
                <a:latin typeface="Franklin Gothic Heavy" panose="020B0903020102020204" pitchFamily="34" charset="0"/>
              </a:rPr>
              <a:t>Affiliates (Association, Institution and Personal) can nominate for:</a:t>
            </a:r>
          </a:p>
          <a:p>
            <a:endParaRPr lang="en-GB" sz="2800" dirty="0">
              <a:latin typeface="Franklin Gothic Heavy" panose="020B0903020102020204" pitchFamily="34" charset="0"/>
            </a:endParaRPr>
          </a:p>
          <a:p>
            <a:pPr marL="285750" indent="-285750">
              <a:spcAft>
                <a:spcPts val="1200"/>
              </a:spcAft>
              <a:buFont typeface="Arial" panose="020B0604020202020204" pitchFamily="34" charset="0"/>
              <a:buChar char="•"/>
            </a:pPr>
            <a:r>
              <a:rPr lang="en-GB" sz="2800" dirty="0">
                <a:latin typeface="Univers" panose="020B0503020202020204" pitchFamily="34" charset="0"/>
              </a:rPr>
              <a:t>President-elect, Treasurer, Governing Board Members, Regional Council Chair</a:t>
            </a:r>
          </a:p>
          <a:p>
            <a:pPr marL="285750" indent="-285750">
              <a:spcAft>
                <a:spcPts val="1200"/>
              </a:spcAft>
              <a:buFont typeface="Arial" panose="020B0604020202020204" pitchFamily="34" charset="0"/>
              <a:buChar char="•"/>
            </a:pPr>
            <a:r>
              <a:rPr lang="en-GB" sz="2800" dirty="0">
                <a:latin typeface="Univers" panose="020B0503020202020204" pitchFamily="34" charset="0"/>
              </a:rPr>
              <a:t>Professional Section Standing Committee members (for Sections for which you are registered)</a:t>
            </a:r>
          </a:p>
          <a:p>
            <a:pPr marL="285750" indent="-285750">
              <a:spcAft>
                <a:spcPts val="1200"/>
              </a:spcAft>
              <a:buFont typeface="Arial" panose="020B0604020202020204" pitchFamily="34" charset="0"/>
              <a:buChar char="•"/>
            </a:pPr>
            <a:r>
              <a:rPr lang="en-GB" sz="2800" dirty="0">
                <a:latin typeface="Univers" panose="020B0503020202020204" pitchFamily="34" charset="0"/>
              </a:rPr>
              <a:t>Regional Division Committee members in your region</a:t>
            </a:r>
          </a:p>
        </p:txBody>
      </p:sp>
    </p:spTree>
    <p:extLst>
      <p:ext uri="{BB962C8B-B14F-4D97-AF65-F5344CB8AC3E}">
        <p14:creationId xmlns:p14="http://schemas.microsoft.com/office/powerpoint/2010/main" val="18595598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9ACED6"/>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7921AD-4FCF-40FD-AA38-B738291B769A}"/>
              </a:ext>
            </a:extLst>
          </p:cNvPr>
          <p:cNvSpPr txBox="1"/>
          <p:nvPr/>
        </p:nvSpPr>
        <p:spPr>
          <a:xfrm>
            <a:off x="715174" y="3931850"/>
            <a:ext cx="10761649" cy="2185214"/>
          </a:xfrm>
          <a:prstGeom prst="rect">
            <a:avLst/>
          </a:prstGeom>
          <a:noFill/>
        </p:spPr>
        <p:txBody>
          <a:bodyPr wrap="square" rtlCol="0">
            <a:spAutoFit/>
          </a:bodyPr>
          <a:lstStyle/>
          <a:p>
            <a:r>
              <a:rPr lang="en-GB" sz="4000" dirty="0">
                <a:solidFill>
                  <a:schemeClr val="bg1"/>
                </a:solidFill>
                <a:latin typeface="Franklin Gothic Heavy" panose="020B0903020102020204" pitchFamily="34" charset="0"/>
              </a:rPr>
              <a:t>Professional Section Standing Committee members can nominate for:</a:t>
            </a:r>
          </a:p>
          <a:p>
            <a:endParaRPr lang="en-GB" sz="2800" dirty="0">
              <a:latin typeface="Franklin Gothic Heavy" panose="020B0903020102020204" pitchFamily="34" charset="0"/>
            </a:endParaRPr>
          </a:p>
          <a:p>
            <a:pPr marL="285750" indent="-285750">
              <a:spcAft>
                <a:spcPts val="1200"/>
              </a:spcAft>
              <a:buFont typeface="Arial" panose="020B0604020202020204" pitchFamily="34" charset="0"/>
              <a:buChar char="•"/>
            </a:pPr>
            <a:r>
              <a:rPr lang="en-GB" sz="2800" dirty="0">
                <a:latin typeface="Univers" panose="020B0503020202020204" pitchFamily="34" charset="0"/>
              </a:rPr>
              <a:t>Professional Division Committee Chairs</a:t>
            </a:r>
          </a:p>
        </p:txBody>
      </p:sp>
      <p:sp>
        <p:nvSpPr>
          <p:cNvPr id="3" name="TextBox 2">
            <a:extLst>
              <a:ext uri="{FF2B5EF4-FFF2-40B4-BE49-F238E27FC236}">
                <a16:creationId xmlns:a16="http://schemas.microsoft.com/office/drawing/2014/main" id="{A214F781-2637-4474-B36C-ED4F2E9EC611}"/>
              </a:ext>
            </a:extLst>
          </p:cNvPr>
          <p:cNvSpPr txBox="1"/>
          <p:nvPr/>
        </p:nvSpPr>
        <p:spPr>
          <a:xfrm>
            <a:off x="715175" y="628233"/>
            <a:ext cx="10761649" cy="2185214"/>
          </a:xfrm>
          <a:prstGeom prst="rect">
            <a:avLst/>
          </a:prstGeom>
          <a:noFill/>
        </p:spPr>
        <p:txBody>
          <a:bodyPr wrap="square" rtlCol="0">
            <a:spAutoFit/>
          </a:bodyPr>
          <a:lstStyle/>
          <a:p>
            <a:r>
              <a:rPr lang="en-GB" sz="4000" dirty="0">
                <a:solidFill>
                  <a:schemeClr val="bg1"/>
                </a:solidFill>
                <a:latin typeface="Franklin Gothic Heavy" panose="020B0903020102020204" pitchFamily="34" charset="0"/>
              </a:rPr>
              <a:t>Professional Section Standing Committee Chairs and Secretaries can nominate for:</a:t>
            </a:r>
          </a:p>
          <a:p>
            <a:endParaRPr lang="en-GB" sz="2800" dirty="0">
              <a:latin typeface="Franklin Gothic Heavy" panose="020B0903020102020204" pitchFamily="34" charset="0"/>
            </a:endParaRPr>
          </a:p>
          <a:p>
            <a:pPr marL="285750" indent="-285750">
              <a:spcAft>
                <a:spcPts val="1200"/>
              </a:spcAft>
              <a:buFont typeface="Arial" panose="020B0604020202020204" pitchFamily="34" charset="0"/>
              <a:buChar char="•"/>
            </a:pPr>
            <a:r>
              <a:rPr lang="en-GB" sz="2800" dirty="0">
                <a:latin typeface="Univers" panose="020B0503020202020204" pitchFamily="34" charset="0"/>
              </a:rPr>
              <a:t>Professional Council Chair</a:t>
            </a:r>
          </a:p>
        </p:txBody>
      </p:sp>
    </p:spTree>
    <p:extLst>
      <p:ext uri="{BB962C8B-B14F-4D97-AF65-F5344CB8AC3E}">
        <p14:creationId xmlns:p14="http://schemas.microsoft.com/office/powerpoint/2010/main" val="8933855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9ACED6"/>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14F781-2637-4474-B36C-ED4F2E9EC611}"/>
              </a:ext>
            </a:extLst>
          </p:cNvPr>
          <p:cNvSpPr txBox="1"/>
          <p:nvPr/>
        </p:nvSpPr>
        <p:spPr>
          <a:xfrm>
            <a:off x="715175" y="875883"/>
            <a:ext cx="10761649" cy="5386090"/>
          </a:xfrm>
          <a:prstGeom prst="rect">
            <a:avLst/>
          </a:prstGeom>
          <a:noFill/>
        </p:spPr>
        <p:txBody>
          <a:bodyPr wrap="square" rtlCol="0">
            <a:spAutoFit/>
          </a:bodyPr>
          <a:lstStyle/>
          <a:p>
            <a:r>
              <a:rPr lang="en-GB" sz="5400" dirty="0">
                <a:solidFill>
                  <a:schemeClr val="bg1"/>
                </a:solidFill>
                <a:latin typeface="Franklin Gothic Heavy" panose="020B0903020102020204" pitchFamily="34" charset="0"/>
              </a:rPr>
              <a:t>Opportunities for Nominees</a:t>
            </a:r>
          </a:p>
          <a:p>
            <a:pPr>
              <a:spcAft>
                <a:spcPts val="1200"/>
              </a:spcAft>
            </a:pPr>
            <a:endParaRPr lang="en-GB" sz="2400" dirty="0">
              <a:latin typeface="Univers" panose="020B0503020202020204" pitchFamily="34" charset="0"/>
            </a:endParaRPr>
          </a:p>
          <a:p>
            <a:pPr marL="571500" indent="-571500">
              <a:spcAft>
                <a:spcPts val="1200"/>
              </a:spcAft>
              <a:buFont typeface="Arial" panose="020B0604020202020204" pitchFamily="34" charset="0"/>
              <a:buChar char="•"/>
            </a:pPr>
            <a:r>
              <a:rPr lang="en-GB" sz="3600" dirty="0">
                <a:latin typeface="Univers" panose="020B0503020202020204" pitchFamily="34" charset="0"/>
              </a:rPr>
              <a:t>Build your networks</a:t>
            </a:r>
          </a:p>
          <a:p>
            <a:pPr marL="571500" indent="-571500">
              <a:spcAft>
                <a:spcPts val="1200"/>
              </a:spcAft>
              <a:buFont typeface="Arial" panose="020B0604020202020204" pitchFamily="34" charset="0"/>
              <a:buChar char="•"/>
            </a:pPr>
            <a:r>
              <a:rPr lang="en-GB" sz="3600" dirty="0">
                <a:latin typeface="Univers" panose="020B0503020202020204" pitchFamily="34" charset="0"/>
              </a:rPr>
              <a:t>Gain new experiences and knowledge</a:t>
            </a:r>
          </a:p>
          <a:p>
            <a:pPr marL="571500" indent="-571500">
              <a:spcAft>
                <a:spcPts val="1200"/>
              </a:spcAft>
              <a:buFont typeface="Arial" panose="020B0604020202020204" pitchFamily="34" charset="0"/>
              <a:buChar char="•"/>
            </a:pPr>
            <a:r>
              <a:rPr lang="en-GB" sz="3600" dirty="0">
                <a:latin typeface="Univers" panose="020B0503020202020204" pitchFamily="34" charset="0"/>
              </a:rPr>
              <a:t>Contribute to the advancement of the field</a:t>
            </a:r>
          </a:p>
          <a:p>
            <a:pPr marL="571500" indent="-571500">
              <a:spcAft>
                <a:spcPts val="1200"/>
              </a:spcAft>
              <a:buFont typeface="Arial" panose="020B0604020202020204" pitchFamily="34" charset="0"/>
              <a:buChar char="•"/>
            </a:pPr>
            <a:r>
              <a:rPr lang="en-GB" sz="3600" dirty="0">
                <a:latin typeface="Univers" panose="020B0503020202020204" pitchFamily="34" charset="0"/>
              </a:rPr>
              <a:t>Develop your leadership skills</a:t>
            </a:r>
          </a:p>
          <a:p>
            <a:pPr marL="571500" indent="-571500">
              <a:spcAft>
                <a:spcPts val="1200"/>
              </a:spcAft>
              <a:buFont typeface="Arial" panose="020B0604020202020204" pitchFamily="34" charset="0"/>
              <a:buChar char="•"/>
            </a:pPr>
            <a:r>
              <a:rPr lang="en-GB" sz="3600" dirty="0">
                <a:latin typeface="Univers" panose="020B0503020202020204" pitchFamily="34" charset="0"/>
              </a:rPr>
              <a:t>Bring you enthusiasm, commitment and curiosity!</a:t>
            </a:r>
          </a:p>
        </p:txBody>
      </p:sp>
    </p:spTree>
    <p:extLst>
      <p:ext uri="{BB962C8B-B14F-4D97-AF65-F5344CB8AC3E}">
        <p14:creationId xmlns:p14="http://schemas.microsoft.com/office/powerpoint/2010/main" val="2033734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9ACED6"/>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14F781-2637-4474-B36C-ED4F2E9EC611}"/>
              </a:ext>
            </a:extLst>
          </p:cNvPr>
          <p:cNvSpPr txBox="1"/>
          <p:nvPr/>
        </p:nvSpPr>
        <p:spPr>
          <a:xfrm>
            <a:off x="715175" y="1720840"/>
            <a:ext cx="10761649" cy="3416320"/>
          </a:xfrm>
          <a:prstGeom prst="rect">
            <a:avLst/>
          </a:prstGeom>
          <a:noFill/>
        </p:spPr>
        <p:txBody>
          <a:bodyPr wrap="square" rtlCol="0">
            <a:spAutoFit/>
          </a:bodyPr>
          <a:lstStyle/>
          <a:p>
            <a:r>
              <a:rPr lang="en-GB" sz="5400" dirty="0">
                <a:solidFill>
                  <a:schemeClr val="bg1"/>
                </a:solidFill>
                <a:latin typeface="Franklin Gothic Heavy" panose="020B0903020102020204" pitchFamily="34" charset="0"/>
              </a:rPr>
              <a:t>Don’t forget!</a:t>
            </a:r>
          </a:p>
          <a:p>
            <a:pPr>
              <a:spcAft>
                <a:spcPts val="1200"/>
              </a:spcAft>
            </a:pPr>
            <a:endParaRPr lang="en-GB" sz="2400" dirty="0">
              <a:latin typeface="Univers" panose="020B0503020202020204" pitchFamily="34" charset="0"/>
            </a:endParaRPr>
          </a:p>
          <a:p>
            <a:pPr marL="571500" indent="-571500">
              <a:spcAft>
                <a:spcPts val="1200"/>
              </a:spcAft>
              <a:buFont typeface="Arial" panose="020B0604020202020204" pitchFamily="34" charset="0"/>
              <a:buChar char="•"/>
            </a:pPr>
            <a:r>
              <a:rPr lang="en-GB" sz="3600" dirty="0">
                <a:latin typeface="Univers" panose="020B0503020202020204" pitchFamily="34" charset="0"/>
              </a:rPr>
              <a:t>Find your nominators (as many as you need!)</a:t>
            </a:r>
          </a:p>
          <a:p>
            <a:pPr marL="571500" indent="-571500">
              <a:spcAft>
                <a:spcPts val="1200"/>
              </a:spcAft>
              <a:buFont typeface="Arial" panose="020B0604020202020204" pitchFamily="34" charset="0"/>
              <a:buChar char="•"/>
            </a:pPr>
            <a:r>
              <a:rPr lang="en-GB" sz="3600" dirty="0">
                <a:latin typeface="Univers" panose="020B0503020202020204" pitchFamily="34" charset="0"/>
              </a:rPr>
              <a:t>Fill in your nominee consent form</a:t>
            </a:r>
          </a:p>
          <a:p>
            <a:pPr marL="571500" indent="-571500">
              <a:spcAft>
                <a:spcPts val="1200"/>
              </a:spcAft>
              <a:buFont typeface="Arial" panose="020B0604020202020204" pitchFamily="34" charset="0"/>
              <a:buChar char="•"/>
            </a:pPr>
            <a:r>
              <a:rPr lang="en-GB" sz="3600" dirty="0">
                <a:latin typeface="Univers" panose="020B0503020202020204" pitchFamily="34" charset="0"/>
              </a:rPr>
              <a:t>The deadline: 12pm CEST, 13 April 2021</a:t>
            </a:r>
          </a:p>
        </p:txBody>
      </p:sp>
    </p:spTree>
    <p:extLst>
      <p:ext uri="{BB962C8B-B14F-4D97-AF65-F5344CB8AC3E}">
        <p14:creationId xmlns:p14="http://schemas.microsoft.com/office/powerpoint/2010/main" val="3509996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9ACED6"/>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20483DF-3A5C-44D0-A779-8AE1EC61B63A}"/>
              </a:ext>
            </a:extLst>
          </p:cNvPr>
          <p:cNvSpPr/>
          <p:nvPr/>
        </p:nvSpPr>
        <p:spPr>
          <a:xfrm>
            <a:off x="3289111" y="10636"/>
            <a:ext cx="8902890" cy="68367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83FE51D6-7192-4CEA-82AE-F64518BA6F70}"/>
              </a:ext>
            </a:extLst>
          </p:cNvPr>
          <p:cNvSpPr txBox="1"/>
          <p:nvPr/>
        </p:nvSpPr>
        <p:spPr>
          <a:xfrm>
            <a:off x="9820997" y="6324144"/>
            <a:ext cx="2371003"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effectLst/>
                <a:uLnTx/>
                <a:uFillTx/>
                <a:latin typeface="Franklin Gothic Medium" panose="020B0603020102020204" pitchFamily="34" charset="0"/>
                <a:ea typeface="+mn-ea"/>
                <a:cs typeface="+mn-cs"/>
              </a:rPr>
              <a:t>#</a:t>
            </a:r>
            <a:r>
              <a:rPr kumimoji="0" lang="en-GB" sz="2800" b="0" i="0" u="none" strike="noStrike" kern="1200" cap="none" spc="0" normalizeH="0" baseline="0" noProof="0" dirty="0" err="1">
                <a:ln>
                  <a:noFill/>
                </a:ln>
                <a:effectLst/>
                <a:uLnTx/>
                <a:uFillTx/>
                <a:latin typeface="Franklin Gothic Medium" panose="020B0603020102020204" pitchFamily="34" charset="0"/>
                <a:ea typeface="+mn-ea"/>
                <a:cs typeface="+mn-cs"/>
              </a:rPr>
              <a:t>WeAreIFLA</a:t>
            </a:r>
            <a:endParaRPr kumimoji="0" lang="en-GB" sz="2800" b="0" i="0" u="none" strike="noStrike" kern="1200" cap="none" spc="0" normalizeH="0" baseline="0" noProof="0" dirty="0">
              <a:ln>
                <a:noFill/>
              </a:ln>
              <a:effectLst/>
              <a:uLnTx/>
              <a:uFillTx/>
              <a:latin typeface="Franklin Gothic Medium" panose="020B0603020102020204" pitchFamily="34" charset="0"/>
              <a:ea typeface="+mn-ea"/>
              <a:cs typeface="+mn-cs"/>
            </a:endParaRPr>
          </a:p>
        </p:txBody>
      </p:sp>
      <p:sp>
        <p:nvSpPr>
          <p:cNvPr id="4" name="TextBox 3">
            <a:extLst>
              <a:ext uri="{FF2B5EF4-FFF2-40B4-BE49-F238E27FC236}">
                <a16:creationId xmlns:a16="http://schemas.microsoft.com/office/drawing/2014/main" id="{C51F411B-6149-4F83-BECB-78C78235BD66}"/>
              </a:ext>
            </a:extLst>
          </p:cNvPr>
          <p:cNvSpPr txBox="1"/>
          <p:nvPr/>
        </p:nvSpPr>
        <p:spPr>
          <a:xfrm>
            <a:off x="293319" y="2125005"/>
            <a:ext cx="2742171" cy="2123658"/>
          </a:xfrm>
          <a:prstGeom prst="rect">
            <a:avLst/>
          </a:prstGeom>
          <a:noFill/>
        </p:spPr>
        <p:txBody>
          <a:bodyPr wrap="square" rtlCol="0">
            <a:spAutoFit/>
          </a:bodyPr>
          <a:lstStyle/>
          <a:p>
            <a:r>
              <a:rPr lang="en-GB" sz="6600" dirty="0">
                <a:solidFill>
                  <a:schemeClr val="bg1"/>
                </a:solidFill>
                <a:latin typeface="Franklin Gothic Heavy" panose="020B0903020102020204" pitchFamily="34" charset="0"/>
              </a:rPr>
              <a:t>Next Steps</a:t>
            </a:r>
          </a:p>
        </p:txBody>
      </p:sp>
      <p:graphicFrame>
        <p:nvGraphicFramePr>
          <p:cNvPr id="5" name="Diagram 4">
            <a:extLst>
              <a:ext uri="{FF2B5EF4-FFF2-40B4-BE49-F238E27FC236}">
                <a16:creationId xmlns:a16="http://schemas.microsoft.com/office/drawing/2014/main" id="{EACCC1A8-6194-4B9D-85D0-B1B4A752E16C}"/>
              </a:ext>
            </a:extLst>
          </p:cNvPr>
          <p:cNvGraphicFramePr/>
          <p:nvPr>
            <p:extLst>
              <p:ext uri="{D42A27DB-BD31-4B8C-83A1-F6EECF244321}">
                <p14:modId xmlns:p14="http://schemas.microsoft.com/office/powerpoint/2010/main" val="1652314429"/>
              </p:ext>
            </p:extLst>
          </p:nvPr>
        </p:nvGraphicFramePr>
        <p:xfrm>
          <a:off x="3796353" y="196447"/>
          <a:ext cx="7888406" cy="61276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 name="Picture 9" descr="Graphical user interface, text, email&#10;&#10;Description automatically generated">
            <a:extLst>
              <a:ext uri="{FF2B5EF4-FFF2-40B4-BE49-F238E27FC236}">
                <a16:creationId xmlns:a16="http://schemas.microsoft.com/office/drawing/2014/main" id="{B821B731-B2A9-4EF1-99CC-25DB9ECF99C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19081" y="6001636"/>
            <a:ext cx="2462788" cy="645016"/>
          </a:xfrm>
          <a:prstGeom prst="rect">
            <a:avLst/>
          </a:prstGeom>
        </p:spPr>
      </p:pic>
    </p:spTree>
    <p:extLst>
      <p:ext uri="{BB962C8B-B14F-4D97-AF65-F5344CB8AC3E}">
        <p14:creationId xmlns:p14="http://schemas.microsoft.com/office/powerpoint/2010/main" val="1791426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ACED6"/>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885C48-F52A-4996-BEC1-8471A81FEE25}"/>
              </a:ext>
            </a:extLst>
          </p:cNvPr>
          <p:cNvSpPr txBox="1"/>
          <p:nvPr/>
        </p:nvSpPr>
        <p:spPr>
          <a:xfrm>
            <a:off x="554733" y="1748095"/>
            <a:ext cx="11247120" cy="2800767"/>
          </a:xfrm>
          <a:prstGeom prst="rect">
            <a:avLst/>
          </a:prstGeom>
          <a:noFill/>
        </p:spPr>
        <p:txBody>
          <a:bodyPr wrap="square" rtlCol="0">
            <a:spAutoFit/>
          </a:bodyPr>
          <a:lstStyle/>
          <a:p>
            <a:r>
              <a:rPr lang="en-GB" sz="6000" dirty="0">
                <a:solidFill>
                  <a:schemeClr val="bg1"/>
                </a:solidFill>
                <a:latin typeface="Franklin Gothic Heavy" panose="020B0903020102020204" pitchFamily="34" charset="0"/>
              </a:rPr>
              <a:t>Nominations Process: Goal</a:t>
            </a:r>
            <a:endParaRPr lang="en-GB" sz="3600" dirty="0">
              <a:latin typeface="Univers" panose="020B0503020202020204" pitchFamily="34" charset="0"/>
            </a:endParaRPr>
          </a:p>
          <a:p>
            <a:endParaRPr lang="en-GB" sz="3600" dirty="0">
              <a:latin typeface="Univers" panose="020B0503020202020204" pitchFamily="34" charset="0"/>
            </a:endParaRPr>
          </a:p>
          <a:p>
            <a:r>
              <a:rPr lang="en-GB" sz="4000" dirty="0">
                <a:latin typeface="Univers" panose="020B0503020202020204" pitchFamily="34" charset="0"/>
              </a:rPr>
              <a:t>To get the strongest, most diverse range of candidates ever for positions across IFLA</a:t>
            </a:r>
          </a:p>
        </p:txBody>
      </p:sp>
    </p:spTree>
    <p:extLst>
      <p:ext uri="{BB962C8B-B14F-4D97-AF65-F5344CB8AC3E}">
        <p14:creationId xmlns:p14="http://schemas.microsoft.com/office/powerpoint/2010/main" val="27512155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9ACED6"/>
        </a:solidFill>
        <a:effectLst/>
      </p:bgPr>
    </p:bg>
    <p:spTree>
      <p:nvGrpSpPr>
        <p:cNvPr id="1" name=""/>
        <p:cNvGrpSpPr/>
        <p:nvPr/>
      </p:nvGrpSpPr>
      <p:grpSpPr>
        <a:xfrm>
          <a:off x="0" y="0"/>
          <a:ext cx="0" cy="0"/>
          <a:chOff x="0" y="0"/>
          <a:chExt cx="0" cy="0"/>
        </a:xfrm>
      </p:grpSpPr>
      <p:sp>
        <p:nvSpPr>
          <p:cNvPr id="66" name="TextBox 65">
            <a:extLst>
              <a:ext uri="{FF2B5EF4-FFF2-40B4-BE49-F238E27FC236}">
                <a16:creationId xmlns:a16="http://schemas.microsoft.com/office/drawing/2014/main" id="{5A4EC24F-191F-4A9F-A7A8-A77E84B47E25}"/>
              </a:ext>
            </a:extLst>
          </p:cNvPr>
          <p:cNvSpPr txBox="1"/>
          <p:nvPr/>
        </p:nvSpPr>
        <p:spPr>
          <a:xfrm>
            <a:off x="2261241" y="2357068"/>
            <a:ext cx="9351639" cy="1846659"/>
          </a:xfrm>
          <a:prstGeom prst="rect">
            <a:avLst/>
          </a:prstGeom>
          <a:noFill/>
        </p:spPr>
        <p:txBody>
          <a:bodyPr wrap="square" rtlCol="0">
            <a:spAutoFit/>
          </a:bodyPr>
          <a:lstStyle/>
          <a:p>
            <a:pPr algn="r"/>
            <a:r>
              <a:rPr lang="en-GB" sz="4800" dirty="0">
                <a:latin typeface="Franklin Gothic Heavy" panose="020B0903020102020204" pitchFamily="34" charset="0"/>
              </a:rPr>
              <a:t>Questions and Answers:</a:t>
            </a:r>
          </a:p>
          <a:p>
            <a:pPr algn="r"/>
            <a:r>
              <a:rPr lang="en-GB" sz="6600" dirty="0">
                <a:solidFill>
                  <a:schemeClr val="bg1"/>
                </a:solidFill>
                <a:latin typeface="Franklin Gothic Heavy" panose="020B0903020102020204" pitchFamily="34" charset="0"/>
              </a:rPr>
              <a:t>Nominations Process</a:t>
            </a:r>
          </a:p>
        </p:txBody>
      </p:sp>
    </p:spTree>
    <p:extLst>
      <p:ext uri="{BB962C8B-B14F-4D97-AF65-F5344CB8AC3E}">
        <p14:creationId xmlns:p14="http://schemas.microsoft.com/office/powerpoint/2010/main" val="31505507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9ACED6"/>
        </a:solidFill>
        <a:effectLst/>
      </p:bgPr>
    </p:bg>
    <p:spTree>
      <p:nvGrpSpPr>
        <p:cNvPr id="1" name=""/>
        <p:cNvGrpSpPr/>
        <p:nvPr/>
      </p:nvGrpSpPr>
      <p:grpSpPr>
        <a:xfrm>
          <a:off x="0" y="0"/>
          <a:ext cx="0" cy="0"/>
          <a:chOff x="0" y="0"/>
          <a:chExt cx="0" cy="0"/>
        </a:xfrm>
      </p:grpSpPr>
      <p:sp>
        <p:nvSpPr>
          <p:cNvPr id="66" name="TextBox 65">
            <a:extLst>
              <a:ext uri="{FF2B5EF4-FFF2-40B4-BE49-F238E27FC236}">
                <a16:creationId xmlns:a16="http://schemas.microsoft.com/office/drawing/2014/main" id="{5A4EC24F-191F-4A9F-A7A8-A77E84B47E25}"/>
              </a:ext>
            </a:extLst>
          </p:cNvPr>
          <p:cNvSpPr txBox="1"/>
          <p:nvPr/>
        </p:nvSpPr>
        <p:spPr>
          <a:xfrm>
            <a:off x="2293898" y="2505670"/>
            <a:ext cx="9351639" cy="1846659"/>
          </a:xfrm>
          <a:prstGeom prst="rect">
            <a:avLst/>
          </a:prstGeom>
          <a:noFill/>
        </p:spPr>
        <p:txBody>
          <a:bodyPr wrap="square" rtlCol="0">
            <a:spAutoFit/>
          </a:bodyPr>
          <a:lstStyle/>
          <a:p>
            <a:pPr algn="r"/>
            <a:r>
              <a:rPr lang="en-GB" sz="4800" dirty="0">
                <a:latin typeface="Franklin Gothic Heavy" panose="020B0903020102020204" pitchFamily="34" charset="0"/>
              </a:rPr>
              <a:t>Questions and Answers:</a:t>
            </a:r>
          </a:p>
          <a:p>
            <a:pPr algn="r"/>
            <a:r>
              <a:rPr lang="en-GB" sz="6600" dirty="0">
                <a:solidFill>
                  <a:schemeClr val="bg1"/>
                </a:solidFill>
                <a:latin typeface="Franklin Gothic Heavy" panose="020B0903020102020204" pitchFamily="34" charset="0"/>
              </a:rPr>
              <a:t>General Questions</a:t>
            </a:r>
          </a:p>
        </p:txBody>
      </p:sp>
    </p:spTree>
    <p:extLst>
      <p:ext uri="{BB962C8B-B14F-4D97-AF65-F5344CB8AC3E}">
        <p14:creationId xmlns:p14="http://schemas.microsoft.com/office/powerpoint/2010/main" val="9123194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97CAD3"/>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CD7B851-EB6E-4A97-A6FB-B6188BCC620E}"/>
              </a:ext>
            </a:extLst>
          </p:cNvPr>
          <p:cNvPicPr>
            <a:picLocks noChangeAspect="1"/>
          </p:cNvPicPr>
          <p:nvPr/>
        </p:nvPicPr>
        <p:blipFill>
          <a:blip r:embed="rId3"/>
          <a:stretch>
            <a:fillRect/>
          </a:stretch>
        </p:blipFill>
        <p:spPr>
          <a:xfrm>
            <a:off x="5280105" y="0"/>
            <a:ext cx="7318772" cy="6858000"/>
          </a:xfrm>
          <a:prstGeom prst="rect">
            <a:avLst/>
          </a:prstGeom>
        </p:spPr>
      </p:pic>
      <p:sp>
        <p:nvSpPr>
          <p:cNvPr id="5" name="TextBox 4">
            <a:extLst>
              <a:ext uri="{FF2B5EF4-FFF2-40B4-BE49-F238E27FC236}">
                <a16:creationId xmlns:a16="http://schemas.microsoft.com/office/drawing/2014/main" id="{81326011-EAEF-46D4-B435-A235C918CEEC}"/>
              </a:ext>
            </a:extLst>
          </p:cNvPr>
          <p:cNvSpPr txBox="1"/>
          <p:nvPr/>
        </p:nvSpPr>
        <p:spPr>
          <a:xfrm>
            <a:off x="675447" y="1183653"/>
            <a:ext cx="7327075" cy="186204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500" b="0" i="0" u="none" strike="noStrike" kern="1200" cap="none" spc="0" normalizeH="0" baseline="0" noProof="0" dirty="0">
                <a:ln>
                  <a:noFill/>
                </a:ln>
                <a:solidFill>
                  <a:prstClr val="white"/>
                </a:solidFill>
                <a:effectLst/>
                <a:uLnTx/>
                <a:uFillTx/>
                <a:latin typeface="Franklin Gothic Medium" panose="020B0603020102020204" pitchFamily="34" charset="0"/>
                <a:ea typeface="+mn-ea"/>
                <a:cs typeface="+mn-cs"/>
              </a:rPr>
              <a:t>We Are</a:t>
            </a:r>
          </a:p>
        </p:txBody>
      </p:sp>
      <p:sp>
        <p:nvSpPr>
          <p:cNvPr id="8" name="TextBox 7">
            <a:extLst>
              <a:ext uri="{FF2B5EF4-FFF2-40B4-BE49-F238E27FC236}">
                <a16:creationId xmlns:a16="http://schemas.microsoft.com/office/drawing/2014/main" id="{CAF627E0-4934-4832-A799-AF25B240BB7B}"/>
              </a:ext>
            </a:extLst>
          </p:cNvPr>
          <p:cNvSpPr txBox="1"/>
          <p:nvPr/>
        </p:nvSpPr>
        <p:spPr>
          <a:xfrm>
            <a:off x="9820997" y="6177222"/>
            <a:ext cx="2371003"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chemeClr val="bg1"/>
                </a:solidFill>
                <a:effectLst/>
                <a:uLnTx/>
                <a:uFillTx/>
                <a:latin typeface="Franklin Gothic Medium" panose="020B0603020102020204" pitchFamily="34" charset="0"/>
                <a:ea typeface="+mn-ea"/>
                <a:cs typeface="+mn-cs"/>
              </a:rPr>
              <a:t>#WeAreIFLA</a:t>
            </a:r>
          </a:p>
        </p:txBody>
      </p:sp>
      <p:pic>
        <p:nvPicPr>
          <p:cNvPr id="10" name="Picture 9" descr="A picture containing clipart&#10;&#10;Description automatically generated">
            <a:extLst>
              <a:ext uri="{FF2B5EF4-FFF2-40B4-BE49-F238E27FC236}">
                <a16:creationId xmlns:a16="http://schemas.microsoft.com/office/drawing/2014/main" id="{BA1FFD00-FFBB-4247-8EEF-48A92CCD32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224" y="6254166"/>
            <a:ext cx="1584402" cy="369333"/>
          </a:xfrm>
          <a:prstGeom prst="rect">
            <a:avLst/>
          </a:prstGeom>
        </p:spPr>
      </p:pic>
      <p:sp>
        <p:nvSpPr>
          <p:cNvPr id="9" name="TextBox 8">
            <a:extLst>
              <a:ext uri="{FF2B5EF4-FFF2-40B4-BE49-F238E27FC236}">
                <a16:creationId xmlns:a16="http://schemas.microsoft.com/office/drawing/2014/main" id="{7A214E1B-20DF-4D38-85B3-790DC68ADC2C}"/>
              </a:ext>
            </a:extLst>
          </p:cNvPr>
          <p:cNvSpPr txBox="1"/>
          <p:nvPr/>
        </p:nvSpPr>
        <p:spPr>
          <a:xfrm>
            <a:off x="560864" y="2126320"/>
            <a:ext cx="6092890" cy="315471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9900" b="1" i="0" u="none" strike="noStrike" kern="1200" cap="none" spc="600" normalizeH="0" baseline="0" noProof="0" dirty="0">
                <a:ln>
                  <a:noFill/>
                </a:ln>
                <a:solidFill>
                  <a:srgbClr val="D36319"/>
                </a:solidFill>
                <a:effectLst/>
                <a:uLnTx/>
                <a:uFillTx/>
                <a:latin typeface="Franklin Gothic Medium" panose="020B0603020102020204" pitchFamily="34" charset="0"/>
                <a:ea typeface="+mn-ea"/>
                <a:cs typeface="+mn-cs"/>
              </a:rPr>
              <a:t>IFLA</a:t>
            </a:r>
          </a:p>
        </p:txBody>
      </p:sp>
    </p:spTree>
    <p:extLst>
      <p:ext uri="{BB962C8B-B14F-4D97-AF65-F5344CB8AC3E}">
        <p14:creationId xmlns:p14="http://schemas.microsoft.com/office/powerpoint/2010/main" val="735006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ACED6"/>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885C48-F52A-4996-BEC1-8471A81FEE25}"/>
              </a:ext>
            </a:extLst>
          </p:cNvPr>
          <p:cNvSpPr txBox="1"/>
          <p:nvPr/>
        </p:nvSpPr>
        <p:spPr>
          <a:xfrm>
            <a:off x="750676" y="1413063"/>
            <a:ext cx="11247120" cy="4031873"/>
          </a:xfrm>
          <a:prstGeom prst="rect">
            <a:avLst/>
          </a:prstGeom>
          <a:noFill/>
        </p:spPr>
        <p:txBody>
          <a:bodyPr wrap="square" rtlCol="0">
            <a:spAutoFit/>
          </a:bodyPr>
          <a:lstStyle/>
          <a:p>
            <a:r>
              <a:rPr lang="en-GB" sz="6000" dirty="0">
                <a:solidFill>
                  <a:schemeClr val="bg1"/>
                </a:solidFill>
                <a:latin typeface="Franklin Gothic Heavy" panose="020B0903020102020204" pitchFamily="34" charset="0"/>
              </a:rPr>
              <a:t>Our Agenda Today</a:t>
            </a:r>
            <a:endParaRPr lang="en-GB" sz="3600" dirty="0">
              <a:latin typeface="Univers" panose="020B0503020202020204" pitchFamily="34" charset="0"/>
            </a:endParaRPr>
          </a:p>
          <a:p>
            <a:endParaRPr lang="en-GB" sz="3600" dirty="0">
              <a:latin typeface="Univers" panose="020B0503020202020204" pitchFamily="34" charset="0"/>
            </a:endParaRPr>
          </a:p>
          <a:p>
            <a:pPr marL="742950" indent="-742950">
              <a:buAutoNum type="arabicParenR"/>
            </a:pPr>
            <a:r>
              <a:rPr lang="en-GB" sz="4000" dirty="0">
                <a:latin typeface="Univers" panose="020B0503020202020204" pitchFamily="34" charset="0"/>
              </a:rPr>
              <a:t>IFLA’s Professional Council and Divisions</a:t>
            </a:r>
          </a:p>
          <a:p>
            <a:pPr marL="742950" indent="-742950">
              <a:buAutoNum type="arabicParenR"/>
            </a:pPr>
            <a:r>
              <a:rPr lang="en-GB" sz="4000" dirty="0">
                <a:latin typeface="Univers" panose="020B0503020202020204" pitchFamily="34" charset="0"/>
              </a:rPr>
              <a:t>IFLA’s Professional Sections and SIGs</a:t>
            </a:r>
          </a:p>
          <a:p>
            <a:pPr marL="742950" indent="-742950">
              <a:buAutoNum type="arabicParenR"/>
            </a:pPr>
            <a:r>
              <a:rPr lang="en-GB" sz="4000" dirty="0">
                <a:latin typeface="Univers" panose="020B0503020202020204" pitchFamily="34" charset="0"/>
              </a:rPr>
              <a:t>The Nominations Process</a:t>
            </a:r>
          </a:p>
          <a:p>
            <a:pPr marL="742950" indent="-742950">
              <a:buAutoNum type="arabicParenR"/>
            </a:pPr>
            <a:r>
              <a:rPr lang="en-GB" sz="4000" dirty="0">
                <a:latin typeface="Univers" panose="020B0503020202020204" pitchFamily="34" charset="0"/>
              </a:rPr>
              <a:t>Open Questions</a:t>
            </a:r>
          </a:p>
        </p:txBody>
      </p:sp>
    </p:spTree>
    <p:extLst>
      <p:ext uri="{BB962C8B-B14F-4D97-AF65-F5344CB8AC3E}">
        <p14:creationId xmlns:p14="http://schemas.microsoft.com/office/powerpoint/2010/main" val="2103782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ACED6"/>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885C48-F52A-4996-BEC1-8471A81FEE25}"/>
              </a:ext>
            </a:extLst>
          </p:cNvPr>
          <p:cNvSpPr txBox="1"/>
          <p:nvPr/>
        </p:nvSpPr>
        <p:spPr>
          <a:xfrm>
            <a:off x="750676" y="1136064"/>
            <a:ext cx="11247120" cy="4585871"/>
          </a:xfrm>
          <a:prstGeom prst="rect">
            <a:avLst/>
          </a:prstGeom>
          <a:noFill/>
        </p:spPr>
        <p:txBody>
          <a:bodyPr wrap="square" rtlCol="0">
            <a:spAutoFit/>
          </a:bodyPr>
          <a:lstStyle/>
          <a:p>
            <a:r>
              <a:rPr lang="en-GB" sz="6000" dirty="0">
                <a:solidFill>
                  <a:schemeClr val="bg1"/>
                </a:solidFill>
                <a:latin typeface="Franklin Gothic Heavy" panose="020B0903020102020204" pitchFamily="34" charset="0"/>
              </a:rPr>
              <a:t>Key Principles for Today</a:t>
            </a:r>
            <a:endParaRPr lang="en-GB" sz="3600" dirty="0">
              <a:latin typeface="Univers" panose="020B0503020202020204" pitchFamily="34" charset="0"/>
            </a:endParaRPr>
          </a:p>
          <a:p>
            <a:endParaRPr lang="en-GB" sz="1600" dirty="0">
              <a:latin typeface="Univers" panose="020B0503020202020204" pitchFamily="34" charset="0"/>
            </a:endParaRPr>
          </a:p>
          <a:p>
            <a:pPr marL="742950" indent="-742950">
              <a:buFont typeface="Arial" panose="020B0604020202020204" pitchFamily="34" charset="0"/>
              <a:buChar char="•"/>
            </a:pPr>
            <a:r>
              <a:rPr lang="en-GB" sz="3600" dirty="0">
                <a:latin typeface="Univers" panose="020B0503020202020204" pitchFamily="34" charset="0"/>
              </a:rPr>
              <a:t>Listen in order to understand</a:t>
            </a:r>
          </a:p>
          <a:p>
            <a:pPr marL="742950" indent="-742950">
              <a:buFont typeface="Arial" panose="020B0604020202020204" pitchFamily="34" charset="0"/>
              <a:buChar char="•"/>
            </a:pPr>
            <a:r>
              <a:rPr lang="en-GB" sz="3600" dirty="0">
                <a:latin typeface="Univers" panose="020B0503020202020204" pitchFamily="34" charset="0"/>
              </a:rPr>
              <a:t>Assume good intentions</a:t>
            </a:r>
          </a:p>
          <a:p>
            <a:pPr marL="742950" indent="-742950">
              <a:buFont typeface="Arial" panose="020B0604020202020204" pitchFamily="34" charset="0"/>
              <a:buChar char="•"/>
            </a:pPr>
            <a:r>
              <a:rPr lang="en-GB" sz="3600" dirty="0">
                <a:latin typeface="Univers" panose="020B0503020202020204" pitchFamily="34" charset="0"/>
              </a:rPr>
              <a:t>Observe time limits</a:t>
            </a:r>
          </a:p>
          <a:p>
            <a:pPr marL="742950" indent="-742950">
              <a:buFont typeface="Arial" panose="020B0604020202020204" pitchFamily="34" charset="0"/>
              <a:buChar char="•"/>
            </a:pPr>
            <a:r>
              <a:rPr lang="en-GB" sz="3600" dirty="0">
                <a:latin typeface="Univers" panose="020B0503020202020204" pitchFamily="34" charset="0"/>
              </a:rPr>
              <a:t>Limit comments to allow others to contribute</a:t>
            </a:r>
          </a:p>
          <a:p>
            <a:pPr marL="742950" indent="-742950">
              <a:buFont typeface="Arial" panose="020B0604020202020204" pitchFamily="34" charset="0"/>
              <a:buChar char="•"/>
            </a:pPr>
            <a:r>
              <a:rPr lang="en-GB" sz="3600" dirty="0">
                <a:latin typeface="Univers" panose="020B0503020202020204" pitchFamily="34" charset="0"/>
              </a:rPr>
              <a:t>Use the chat function</a:t>
            </a:r>
          </a:p>
          <a:p>
            <a:pPr marL="742950" indent="-742950">
              <a:buFont typeface="Arial" panose="020B0604020202020204" pitchFamily="34" charset="0"/>
              <a:buChar char="•"/>
            </a:pPr>
            <a:r>
              <a:rPr lang="en-GB" sz="3600" dirty="0">
                <a:latin typeface="Univers" panose="020B0503020202020204" pitchFamily="34" charset="0"/>
              </a:rPr>
              <a:t>Ask questions if you don’t understand</a:t>
            </a:r>
            <a:endParaRPr lang="en-GB" sz="4000" dirty="0">
              <a:latin typeface="Univers" panose="020B0503020202020204" pitchFamily="34" charset="0"/>
            </a:endParaRPr>
          </a:p>
        </p:txBody>
      </p:sp>
    </p:spTree>
    <p:extLst>
      <p:ext uri="{BB962C8B-B14F-4D97-AF65-F5344CB8AC3E}">
        <p14:creationId xmlns:p14="http://schemas.microsoft.com/office/powerpoint/2010/main" val="3924804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ACED6"/>
        </a:solidFill>
        <a:effectLst/>
      </p:bgPr>
    </p:bg>
    <p:spTree>
      <p:nvGrpSpPr>
        <p:cNvPr id="1" name=""/>
        <p:cNvGrpSpPr/>
        <p:nvPr/>
      </p:nvGrpSpPr>
      <p:grpSpPr>
        <a:xfrm>
          <a:off x="0" y="0"/>
          <a:ext cx="0" cy="0"/>
          <a:chOff x="0" y="0"/>
          <a:chExt cx="0" cy="0"/>
        </a:xfrm>
      </p:grpSpPr>
      <p:sp>
        <p:nvSpPr>
          <p:cNvPr id="66" name="TextBox 65">
            <a:extLst>
              <a:ext uri="{FF2B5EF4-FFF2-40B4-BE49-F238E27FC236}">
                <a16:creationId xmlns:a16="http://schemas.microsoft.com/office/drawing/2014/main" id="{5A4EC24F-191F-4A9F-A7A8-A77E84B47E25}"/>
              </a:ext>
            </a:extLst>
          </p:cNvPr>
          <p:cNvSpPr txBox="1"/>
          <p:nvPr/>
        </p:nvSpPr>
        <p:spPr>
          <a:xfrm rot="16200000">
            <a:off x="-1497959" y="2491771"/>
            <a:ext cx="5820893" cy="1569660"/>
          </a:xfrm>
          <a:prstGeom prst="rect">
            <a:avLst/>
          </a:prstGeom>
          <a:noFill/>
        </p:spPr>
        <p:txBody>
          <a:bodyPr wrap="square" rtlCol="0">
            <a:spAutoFit/>
          </a:bodyPr>
          <a:lstStyle/>
          <a:p>
            <a:pPr algn="r"/>
            <a:r>
              <a:rPr lang="en-GB" sz="4800" dirty="0">
                <a:solidFill>
                  <a:schemeClr val="bg1"/>
                </a:solidFill>
                <a:latin typeface="Franklin Gothic Heavy" panose="020B0903020102020204" pitchFamily="34" charset="0"/>
              </a:rPr>
              <a:t>Professional Structures</a:t>
            </a:r>
          </a:p>
        </p:txBody>
      </p:sp>
      <p:sp>
        <p:nvSpPr>
          <p:cNvPr id="4" name="Rectangle 3">
            <a:extLst>
              <a:ext uri="{FF2B5EF4-FFF2-40B4-BE49-F238E27FC236}">
                <a16:creationId xmlns:a16="http://schemas.microsoft.com/office/drawing/2014/main" id="{30A642DB-BAEB-4344-BF83-B0D2DE6C46BF}"/>
              </a:ext>
            </a:extLst>
          </p:cNvPr>
          <p:cNvSpPr/>
          <p:nvPr/>
        </p:nvSpPr>
        <p:spPr>
          <a:xfrm>
            <a:off x="5852160" y="711200"/>
            <a:ext cx="4287520" cy="558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Diagram, timeline&#10;&#10;Description automatically generated">
            <a:extLst>
              <a:ext uri="{FF2B5EF4-FFF2-40B4-BE49-F238E27FC236}">
                <a16:creationId xmlns:a16="http://schemas.microsoft.com/office/drawing/2014/main" id="{8BEA25DC-FD8F-4F94-92D5-51628467F7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907262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ACED6"/>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885C48-F52A-4996-BEC1-8471A81FEE25}"/>
              </a:ext>
            </a:extLst>
          </p:cNvPr>
          <p:cNvSpPr txBox="1"/>
          <p:nvPr/>
        </p:nvSpPr>
        <p:spPr>
          <a:xfrm>
            <a:off x="623325" y="814976"/>
            <a:ext cx="11247120" cy="5601533"/>
          </a:xfrm>
          <a:prstGeom prst="rect">
            <a:avLst/>
          </a:prstGeom>
          <a:noFill/>
        </p:spPr>
        <p:txBody>
          <a:bodyPr wrap="square" rtlCol="0">
            <a:spAutoFit/>
          </a:bodyPr>
          <a:lstStyle/>
          <a:p>
            <a:r>
              <a:rPr lang="en-GB" sz="4800" dirty="0">
                <a:solidFill>
                  <a:schemeClr val="bg1"/>
                </a:solidFill>
                <a:latin typeface="Franklin Gothic Heavy" panose="020B0903020102020204" pitchFamily="34" charset="0"/>
              </a:rPr>
              <a:t>Professional Council</a:t>
            </a:r>
            <a:endParaRPr lang="en-GB" sz="2800" dirty="0">
              <a:latin typeface="Univers" panose="020B0503020202020204" pitchFamily="34" charset="0"/>
            </a:endParaRPr>
          </a:p>
          <a:p>
            <a:endParaRPr lang="en-US" sz="2000" b="0" i="1" u="none" strike="noStrike" dirty="0">
              <a:solidFill>
                <a:srgbClr val="002D19"/>
              </a:solidFill>
              <a:effectLst/>
              <a:latin typeface="Arial" panose="020B0604020202020204" pitchFamily="34" charset="0"/>
            </a:endParaRPr>
          </a:p>
          <a:p>
            <a:r>
              <a:rPr lang="en-US" sz="3200" b="1" dirty="0">
                <a:solidFill>
                  <a:srgbClr val="002D19"/>
                </a:solidFill>
                <a:latin typeface="Univers" panose="020B0503020202020204" pitchFamily="34" charset="0"/>
              </a:rPr>
              <a:t>Role</a:t>
            </a:r>
            <a:r>
              <a:rPr lang="en-US" sz="3200" dirty="0">
                <a:solidFill>
                  <a:srgbClr val="002D19"/>
                </a:solidFill>
                <a:latin typeface="Univers" panose="020B0503020202020204" pitchFamily="34" charset="0"/>
              </a:rPr>
              <a:t>: </a:t>
            </a:r>
            <a:r>
              <a:rPr lang="en-US" sz="3200" b="0" u="none" strike="noStrike" dirty="0">
                <a:solidFill>
                  <a:srgbClr val="002D19"/>
                </a:solidFill>
                <a:effectLst/>
                <a:latin typeface="Univers" panose="020B0503020202020204" pitchFamily="34" charset="0"/>
              </a:rPr>
              <a:t>ensure coordination of the work of the IFLA Professional Units who are responsible for professional activities, policies and </a:t>
            </a:r>
            <a:r>
              <a:rPr lang="en-US" sz="3200" b="0" u="none" strike="noStrike" dirty="0" err="1">
                <a:solidFill>
                  <a:srgbClr val="002D19"/>
                </a:solidFill>
                <a:effectLst/>
                <a:latin typeface="Univers" panose="020B0503020202020204" pitchFamily="34" charset="0"/>
              </a:rPr>
              <a:t>programmes</a:t>
            </a:r>
            <a:r>
              <a:rPr lang="en-US" sz="3200" b="0" u="none" strike="noStrike" dirty="0">
                <a:solidFill>
                  <a:srgbClr val="002D19"/>
                </a:solidFill>
                <a:effectLst/>
                <a:latin typeface="Univers" panose="020B0503020202020204" pitchFamily="34" charset="0"/>
              </a:rPr>
              <a:t>: Sections, Special Interest Groups, Working Groups, and Networks. </a:t>
            </a:r>
          </a:p>
          <a:p>
            <a:endParaRPr lang="en-US" dirty="0">
              <a:solidFill>
                <a:srgbClr val="002D19"/>
              </a:solidFill>
              <a:latin typeface="Univers" panose="020B0503020202020204" pitchFamily="34" charset="0"/>
            </a:endParaRPr>
          </a:p>
          <a:p>
            <a:r>
              <a:rPr lang="en-US" sz="3200" b="1" u="none" strike="noStrike" dirty="0">
                <a:solidFill>
                  <a:srgbClr val="002D19"/>
                </a:solidFill>
                <a:effectLst/>
                <a:latin typeface="Univers" panose="020B0503020202020204" pitchFamily="34" charset="0"/>
              </a:rPr>
              <a:t>Chair</a:t>
            </a:r>
            <a:r>
              <a:rPr lang="en-US" sz="3200" b="0" u="none" strike="noStrike" dirty="0">
                <a:solidFill>
                  <a:srgbClr val="002D19"/>
                </a:solidFill>
                <a:effectLst/>
                <a:latin typeface="Univers" panose="020B0503020202020204" pitchFamily="34" charset="0"/>
              </a:rPr>
              <a:t>: inspires, leads and co-ordinates the activities of the Professional Units, represents Professional Units on the Governing Board, and reports back to them. </a:t>
            </a:r>
          </a:p>
          <a:p>
            <a:endParaRPr lang="en-US" sz="2400" dirty="0">
              <a:solidFill>
                <a:srgbClr val="002D19"/>
              </a:solidFill>
              <a:latin typeface="Univers" panose="020B0503020202020204" pitchFamily="34" charset="0"/>
            </a:endParaRPr>
          </a:p>
          <a:p>
            <a:endParaRPr lang="en-GB" sz="2400" dirty="0">
              <a:latin typeface="Univers" panose="020B0503020202020204" pitchFamily="34" charset="0"/>
            </a:endParaRPr>
          </a:p>
        </p:txBody>
      </p:sp>
    </p:spTree>
    <p:extLst>
      <p:ext uri="{BB962C8B-B14F-4D97-AF65-F5344CB8AC3E}">
        <p14:creationId xmlns:p14="http://schemas.microsoft.com/office/powerpoint/2010/main" val="143602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ACED6"/>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885C48-F52A-4996-BEC1-8471A81FEE25}"/>
              </a:ext>
            </a:extLst>
          </p:cNvPr>
          <p:cNvSpPr txBox="1"/>
          <p:nvPr/>
        </p:nvSpPr>
        <p:spPr>
          <a:xfrm>
            <a:off x="472440" y="472076"/>
            <a:ext cx="11247120" cy="6478697"/>
          </a:xfrm>
          <a:prstGeom prst="rect">
            <a:avLst/>
          </a:prstGeom>
          <a:noFill/>
        </p:spPr>
        <p:txBody>
          <a:bodyPr wrap="square" rtlCol="0">
            <a:spAutoFit/>
          </a:bodyPr>
          <a:lstStyle/>
          <a:p>
            <a:r>
              <a:rPr lang="en-GB" sz="4800" dirty="0">
                <a:solidFill>
                  <a:schemeClr val="bg1"/>
                </a:solidFill>
                <a:latin typeface="Franklin Gothic Heavy" panose="020B0903020102020204" pitchFamily="34" charset="0"/>
              </a:rPr>
              <a:t>Professional Council Chair: Skills</a:t>
            </a:r>
            <a:endParaRPr lang="en-GB" sz="2800" dirty="0">
              <a:latin typeface="Univers" panose="020B0503020202020204" pitchFamily="34" charset="0"/>
            </a:endParaRPr>
          </a:p>
          <a:p>
            <a:endParaRPr lang="en-US" sz="2000" b="0" i="1" u="none" strike="noStrike" dirty="0">
              <a:solidFill>
                <a:srgbClr val="002D19"/>
              </a:solidFill>
              <a:effectLst/>
              <a:latin typeface="Arial" panose="020B0604020202020204" pitchFamily="34" charset="0"/>
            </a:endParaRPr>
          </a:p>
          <a:p>
            <a:pPr marL="342900" indent="-342900" algn="l" fontAlgn="base">
              <a:spcAft>
                <a:spcPts val="600"/>
              </a:spcAft>
              <a:buFont typeface="Arial" panose="020B0604020202020204" pitchFamily="34" charset="0"/>
              <a:buChar char="•"/>
            </a:pPr>
            <a:r>
              <a:rPr lang="en-US" sz="2400" b="1" i="0" u="none" strike="noStrike" dirty="0">
                <a:solidFill>
                  <a:srgbClr val="002D19"/>
                </a:solidFill>
                <a:effectLst/>
                <a:latin typeface="Univers" panose="020B0503020202020204" pitchFamily="34" charset="0"/>
              </a:rPr>
              <a:t>expertise, experience and interest in/across the library field</a:t>
            </a:r>
            <a:r>
              <a:rPr lang="en-US" sz="2400" b="0" i="0" u="none" strike="noStrike" dirty="0">
                <a:solidFill>
                  <a:srgbClr val="002D19"/>
                </a:solidFill>
                <a:effectLst/>
                <a:latin typeface="Univers" panose="020B0503020202020204" pitchFamily="34" charset="0"/>
              </a:rPr>
              <a:t>, and in particular in the work of IFLA’s Professional Units; </a:t>
            </a:r>
          </a:p>
          <a:p>
            <a:pPr marL="342900" indent="-342900" algn="l" fontAlgn="base">
              <a:spcAft>
                <a:spcPts val="600"/>
              </a:spcAft>
              <a:buFont typeface="Arial" panose="020B0604020202020204" pitchFamily="34" charset="0"/>
              <a:buChar char="•"/>
            </a:pPr>
            <a:r>
              <a:rPr lang="en-US" sz="2400" b="0" i="0" u="none" strike="noStrike" dirty="0">
                <a:solidFill>
                  <a:srgbClr val="002D19"/>
                </a:solidFill>
                <a:effectLst/>
                <a:latin typeface="Univers" panose="020B0503020202020204" pitchFamily="34" charset="0"/>
              </a:rPr>
              <a:t>proven ability to </a:t>
            </a:r>
            <a:r>
              <a:rPr lang="en-US" sz="2400" b="1" i="0" u="none" strike="noStrike" dirty="0">
                <a:solidFill>
                  <a:srgbClr val="002D19"/>
                </a:solidFill>
                <a:effectLst/>
                <a:latin typeface="Univers" panose="020B0503020202020204" pitchFamily="34" charset="0"/>
              </a:rPr>
              <a:t>inspire, provide guidance and support, and represent the interests of a diverse range of colleagues</a:t>
            </a:r>
            <a:r>
              <a:rPr lang="en-US" sz="2400" b="0" i="0" u="none" strike="noStrike" dirty="0">
                <a:solidFill>
                  <a:srgbClr val="002D19"/>
                </a:solidFill>
                <a:effectLst/>
                <a:latin typeface="Univers" panose="020B0503020202020204" pitchFamily="34" charset="0"/>
              </a:rPr>
              <a:t>;</a:t>
            </a:r>
          </a:p>
          <a:p>
            <a:pPr marL="342900" indent="-342900" algn="l" fontAlgn="base">
              <a:spcAft>
                <a:spcPts val="600"/>
              </a:spcAft>
              <a:buFont typeface="Arial" panose="020B0604020202020204" pitchFamily="34" charset="0"/>
              <a:buChar char="•"/>
            </a:pPr>
            <a:r>
              <a:rPr lang="en-US" sz="2400" b="0" i="0" u="none" strike="noStrike" dirty="0">
                <a:solidFill>
                  <a:srgbClr val="002D19"/>
                </a:solidFill>
                <a:effectLst/>
                <a:latin typeface="Univers" panose="020B0503020202020204" pitchFamily="34" charset="0"/>
              </a:rPr>
              <a:t>an understanding of </a:t>
            </a:r>
            <a:r>
              <a:rPr lang="en-US" sz="2400" b="1" i="0" u="none" strike="noStrike" dirty="0">
                <a:solidFill>
                  <a:srgbClr val="002D19"/>
                </a:solidFill>
                <a:effectLst/>
                <a:latin typeface="Univers" panose="020B0503020202020204" pitchFamily="34" charset="0"/>
              </a:rPr>
              <a:t>financial management, fundraising and risk-management</a:t>
            </a:r>
            <a:r>
              <a:rPr lang="en-US" sz="2400" b="0" i="0" u="none" strike="noStrike" dirty="0">
                <a:solidFill>
                  <a:srgbClr val="002D19"/>
                </a:solidFill>
                <a:effectLst/>
                <a:latin typeface="Univers" panose="020B0503020202020204" pitchFamily="34" charset="0"/>
              </a:rPr>
              <a:t>; </a:t>
            </a:r>
          </a:p>
          <a:p>
            <a:pPr marL="342900" indent="-342900" algn="l" fontAlgn="base">
              <a:spcAft>
                <a:spcPts val="600"/>
              </a:spcAft>
              <a:buFont typeface="Arial" panose="020B0604020202020204" pitchFamily="34" charset="0"/>
              <a:buChar char="•"/>
            </a:pPr>
            <a:r>
              <a:rPr lang="en-US" sz="2400" b="0" i="0" u="none" strike="noStrike" dirty="0">
                <a:solidFill>
                  <a:srgbClr val="002D19"/>
                </a:solidFill>
                <a:effectLst/>
                <a:latin typeface="Univers" panose="020B0503020202020204" pitchFamily="34" charset="0"/>
              </a:rPr>
              <a:t>an understanding of </a:t>
            </a:r>
            <a:r>
              <a:rPr lang="en-US" sz="2400" b="1" i="0" u="none" strike="noStrike" dirty="0">
                <a:solidFill>
                  <a:srgbClr val="002D19"/>
                </a:solidFill>
                <a:effectLst/>
                <a:latin typeface="Univers" panose="020B0503020202020204" pitchFamily="34" charset="0"/>
              </a:rPr>
              <a:t>strategic planning, implementation and review processes</a:t>
            </a:r>
            <a:r>
              <a:rPr lang="en-US" sz="2400" b="0" i="0" u="none" strike="noStrike" dirty="0">
                <a:solidFill>
                  <a:srgbClr val="002D19"/>
                </a:solidFill>
                <a:effectLst/>
                <a:latin typeface="Univers" panose="020B0503020202020204" pitchFamily="34" charset="0"/>
              </a:rPr>
              <a:t>; </a:t>
            </a:r>
          </a:p>
          <a:p>
            <a:pPr marL="342900" indent="-342900" algn="l" fontAlgn="base">
              <a:spcAft>
                <a:spcPts val="600"/>
              </a:spcAft>
              <a:buFont typeface="Arial" panose="020B0604020202020204" pitchFamily="34" charset="0"/>
              <a:buChar char="•"/>
            </a:pPr>
            <a:r>
              <a:rPr lang="en-US" sz="2400" b="0" i="0" u="none" strike="noStrike" dirty="0">
                <a:solidFill>
                  <a:srgbClr val="002D19"/>
                </a:solidFill>
                <a:effectLst/>
                <a:latin typeface="Univers" panose="020B0503020202020204" pitchFamily="34" charset="0"/>
              </a:rPr>
              <a:t>proven </a:t>
            </a:r>
            <a:r>
              <a:rPr lang="en-US" sz="2400" b="1" i="0" u="none" strike="noStrike" dirty="0">
                <a:solidFill>
                  <a:srgbClr val="002D19"/>
                </a:solidFill>
                <a:effectLst/>
                <a:latin typeface="Univers" panose="020B0503020202020204" pitchFamily="34" charset="0"/>
              </a:rPr>
              <a:t>leadership</a:t>
            </a:r>
            <a:r>
              <a:rPr lang="en-US" sz="2400" b="0" i="0" u="none" strike="noStrike" dirty="0">
                <a:solidFill>
                  <a:srgbClr val="002D19"/>
                </a:solidFill>
                <a:effectLst/>
                <a:latin typeface="Univers" panose="020B0503020202020204" pitchFamily="34" charset="0"/>
              </a:rPr>
              <a:t> skills, with experience in </a:t>
            </a:r>
            <a:r>
              <a:rPr lang="en-US" sz="2400" b="1" i="0" u="none" strike="noStrike" dirty="0">
                <a:solidFill>
                  <a:srgbClr val="002D19"/>
                </a:solidFill>
                <a:effectLst/>
                <a:latin typeface="Univers" panose="020B0503020202020204" pitchFamily="34" charset="0"/>
              </a:rPr>
              <a:t>communication, representation, and networking</a:t>
            </a:r>
            <a:r>
              <a:rPr lang="en-US" sz="2400" b="0" i="0" u="none" strike="noStrike" dirty="0">
                <a:solidFill>
                  <a:srgbClr val="002D19"/>
                </a:solidFill>
                <a:effectLst/>
                <a:latin typeface="Univers" panose="020B0503020202020204" pitchFamily="34" charset="0"/>
              </a:rPr>
              <a:t>;</a:t>
            </a:r>
          </a:p>
          <a:p>
            <a:pPr marL="342900" indent="-342900" algn="l" fontAlgn="base">
              <a:spcAft>
                <a:spcPts val="600"/>
              </a:spcAft>
              <a:buFont typeface="Arial" panose="020B0604020202020204" pitchFamily="34" charset="0"/>
              <a:buChar char="•"/>
            </a:pPr>
            <a:r>
              <a:rPr lang="en-US" sz="2400" b="0" i="0" u="none" strike="noStrike" dirty="0">
                <a:solidFill>
                  <a:srgbClr val="002D19"/>
                </a:solidFill>
                <a:effectLst/>
                <a:latin typeface="Univers" panose="020B0503020202020204" pitchFamily="34" charset="0"/>
              </a:rPr>
              <a:t>willingness and ability to </a:t>
            </a:r>
            <a:r>
              <a:rPr lang="en-US" sz="2400" b="1" i="0" u="none" strike="noStrike" dirty="0">
                <a:solidFill>
                  <a:srgbClr val="002D19"/>
                </a:solidFill>
                <a:effectLst/>
                <a:latin typeface="Univers" panose="020B0503020202020204" pitchFamily="34" charset="0"/>
              </a:rPr>
              <a:t>devote time and energy </a:t>
            </a:r>
            <a:r>
              <a:rPr lang="en-US" sz="2400" b="0" i="0" u="none" strike="noStrike" dirty="0">
                <a:solidFill>
                  <a:srgbClr val="002D19"/>
                </a:solidFill>
                <a:effectLst/>
                <a:latin typeface="Univers" panose="020B0503020202020204" pitchFamily="34" charset="0"/>
              </a:rPr>
              <a:t>to the role; </a:t>
            </a:r>
          </a:p>
          <a:p>
            <a:pPr marL="342900" indent="-342900" algn="l" fontAlgn="base">
              <a:spcAft>
                <a:spcPts val="600"/>
              </a:spcAft>
              <a:buFont typeface="Arial" panose="020B0604020202020204" pitchFamily="34" charset="0"/>
              <a:buChar char="•"/>
            </a:pPr>
            <a:r>
              <a:rPr lang="en-US" sz="2400" b="0" i="0" u="none" strike="noStrike" dirty="0">
                <a:solidFill>
                  <a:srgbClr val="002D19"/>
                </a:solidFill>
                <a:effectLst/>
                <a:latin typeface="Univers" panose="020B0503020202020204" pitchFamily="34" charset="0"/>
              </a:rPr>
              <a:t>an ability to act with </a:t>
            </a:r>
            <a:r>
              <a:rPr lang="en-US" sz="2400" b="1" i="0" u="none" strike="noStrike" dirty="0">
                <a:solidFill>
                  <a:srgbClr val="002D19"/>
                </a:solidFill>
                <a:effectLst/>
                <a:latin typeface="Univers" panose="020B0503020202020204" pitchFamily="34" charset="0"/>
              </a:rPr>
              <a:t>respect, trust, confidentiality and transparency</a:t>
            </a:r>
          </a:p>
          <a:p>
            <a:endParaRPr lang="en-GB" sz="2400" dirty="0">
              <a:latin typeface="Univers" panose="020B0503020202020204" pitchFamily="34" charset="0"/>
            </a:endParaRPr>
          </a:p>
        </p:txBody>
      </p:sp>
    </p:spTree>
    <p:extLst>
      <p:ext uri="{BB962C8B-B14F-4D97-AF65-F5344CB8AC3E}">
        <p14:creationId xmlns:p14="http://schemas.microsoft.com/office/powerpoint/2010/main" val="1725223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ACED6"/>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885C48-F52A-4996-BEC1-8471A81FEE25}"/>
              </a:ext>
            </a:extLst>
          </p:cNvPr>
          <p:cNvSpPr txBox="1"/>
          <p:nvPr/>
        </p:nvSpPr>
        <p:spPr>
          <a:xfrm>
            <a:off x="623325" y="814976"/>
            <a:ext cx="11247120" cy="1877437"/>
          </a:xfrm>
          <a:prstGeom prst="rect">
            <a:avLst/>
          </a:prstGeom>
          <a:noFill/>
        </p:spPr>
        <p:txBody>
          <a:bodyPr wrap="square" rtlCol="0">
            <a:spAutoFit/>
          </a:bodyPr>
          <a:lstStyle/>
          <a:p>
            <a:r>
              <a:rPr lang="en-GB" sz="4800" dirty="0">
                <a:solidFill>
                  <a:schemeClr val="bg1"/>
                </a:solidFill>
                <a:latin typeface="Franklin Gothic Heavy" panose="020B0903020102020204" pitchFamily="34" charset="0"/>
              </a:rPr>
              <a:t>Professional Council Chair</a:t>
            </a:r>
            <a:endParaRPr lang="en-GB" sz="2800" dirty="0">
              <a:latin typeface="Univers" panose="020B0503020202020204" pitchFamily="34" charset="0"/>
            </a:endParaRPr>
          </a:p>
          <a:p>
            <a:endParaRPr lang="en-US" sz="2000" b="0" i="1" u="none" strike="noStrike" dirty="0">
              <a:solidFill>
                <a:srgbClr val="002D19"/>
              </a:solidFill>
              <a:effectLst/>
              <a:latin typeface="Arial" panose="020B0604020202020204" pitchFamily="34" charset="0"/>
            </a:endParaRPr>
          </a:p>
          <a:p>
            <a:endParaRPr lang="en-US" sz="2400" dirty="0">
              <a:solidFill>
                <a:srgbClr val="002D19"/>
              </a:solidFill>
              <a:latin typeface="Univers" panose="020B0503020202020204" pitchFamily="34" charset="0"/>
            </a:endParaRPr>
          </a:p>
          <a:p>
            <a:endParaRPr lang="en-GB" sz="2400" dirty="0">
              <a:latin typeface="Univers" panose="020B0503020202020204" pitchFamily="34" charset="0"/>
            </a:endParaRPr>
          </a:p>
        </p:txBody>
      </p:sp>
      <p:graphicFrame>
        <p:nvGraphicFramePr>
          <p:cNvPr id="5" name="Table 4">
            <a:extLst>
              <a:ext uri="{FF2B5EF4-FFF2-40B4-BE49-F238E27FC236}">
                <a16:creationId xmlns:a16="http://schemas.microsoft.com/office/drawing/2014/main" id="{10D63821-7F2A-4D91-A0D3-08F099CCCF4E}"/>
              </a:ext>
            </a:extLst>
          </p:cNvPr>
          <p:cNvGraphicFramePr>
            <a:graphicFrameLocks noGrp="1"/>
          </p:cNvGraphicFramePr>
          <p:nvPr>
            <p:extLst>
              <p:ext uri="{D42A27DB-BD31-4B8C-83A1-F6EECF244321}">
                <p14:modId xmlns:p14="http://schemas.microsoft.com/office/powerpoint/2010/main" val="331981726"/>
              </p:ext>
            </p:extLst>
          </p:nvPr>
        </p:nvGraphicFramePr>
        <p:xfrm>
          <a:off x="547125" y="2477175"/>
          <a:ext cx="11097749" cy="1903650"/>
        </p:xfrm>
        <a:graphic>
          <a:graphicData uri="http://schemas.openxmlformats.org/drawingml/2006/table">
            <a:tbl>
              <a:tblPr firstRow="1" bandRow="1">
                <a:tableStyleId>{5C22544A-7EE6-4342-B048-85BDC9FD1C3A}</a:tableStyleId>
              </a:tblPr>
              <a:tblGrid>
                <a:gridCol w="2219550">
                  <a:extLst>
                    <a:ext uri="{9D8B030D-6E8A-4147-A177-3AD203B41FA5}">
                      <a16:colId xmlns:a16="http://schemas.microsoft.com/office/drawing/2014/main" val="2641347488"/>
                    </a:ext>
                  </a:extLst>
                </a:gridCol>
                <a:gridCol w="2397334">
                  <a:extLst>
                    <a:ext uri="{9D8B030D-6E8A-4147-A177-3AD203B41FA5}">
                      <a16:colId xmlns:a16="http://schemas.microsoft.com/office/drawing/2014/main" val="5182863"/>
                    </a:ext>
                  </a:extLst>
                </a:gridCol>
                <a:gridCol w="2500986">
                  <a:extLst>
                    <a:ext uri="{9D8B030D-6E8A-4147-A177-3AD203B41FA5}">
                      <a16:colId xmlns:a16="http://schemas.microsoft.com/office/drawing/2014/main" val="2774751180"/>
                    </a:ext>
                  </a:extLst>
                </a:gridCol>
                <a:gridCol w="1760329">
                  <a:extLst>
                    <a:ext uri="{9D8B030D-6E8A-4147-A177-3AD203B41FA5}">
                      <a16:colId xmlns:a16="http://schemas.microsoft.com/office/drawing/2014/main" val="4007520738"/>
                    </a:ext>
                  </a:extLst>
                </a:gridCol>
                <a:gridCol w="2219550">
                  <a:extLst>
                    <a:ext uri="{9D8B030D-6E8A-4147-A177-3AD203B41FA5}">
                      <a16:colId xmlns:a16="http://schemas.microsoft.com/office/drawing/2014/main" val="2420306822"/>
                    </a:ext>
                  </a:extLst>
                </a:gridCol>
              </a:tblGrid>
              <a:tr h="714930">
                <a:tc>
                  <a:txBody>
                    <a:bodyPr/>
                    <a:lstStyle/>
                    <a:p>
                      <a:r>
                        <a:rPr lang="en-GB" dirty="0">
                          <a:latin typeface="Univers" panose="020B0503020202020204" pitchFamily="34" charset="0"/>
                        </a:rPr>
                        <a:t>Position</a:t>
                      </a:r>
                    </a:p>
                  </a:txBody>
                  <a:tcPr>
                    <a:solidFill>
                      <a:srgbClr val="002060"/>
                    </a:solidFill>
                  </a:tcPr>
                </a:tc>
                <a:tc>
                  <a:txBody>
                    <a:bodyPr/>
                    <a:lstStyle/>
                    <a:p>
                      <a:r>
                        <a:rPr lang="en-GB" dirty="0">
                          <a:latin typeface="Univers" panose="020B0503020202020204" pitchFamily="34" charset="0"/>
                        </a:rPr>
                        <a:t>Who can Stand?</a:t>
                      </a:r>
                    </a:p>
                  </a:txBody>
                  <a:tcPr>
                    <a:solidFill>
                      <a:srgbClr val="002060"/>
                    </a:solidFill>
                  </a:tcPr>
                </a:tc>
                <a:tc>
                  <a:txBody>
                    <a:bodyPr/>
                    <a:lstStyle/>
                    <a:p>
                      <a:r>
                        <a:rPr lang="en-GB" dirty="0">
                          <a:latin typeface="Univers" panose="020B0503020202020204" pitchFamily="34" charset="0"/>
                        </a:rPr>
                        <a:t>Who can Nominate?</a:t>
                      </a:r>
                    </a:p>
                  </a:txBody>
                  <a:tcPr>
                    <a:solidFill>
                      <a:srgbClr val="002060"/>
                    </a:solidFill>
                  </a:tcPr>
                </a:tc>
                <a:tc>
                  <a:txBody>
                    <a:bodyPr/>
                    <a:lstStyle/>
                    <a:p>
                      <a:r>
                        <a:rPr lang="en-GB" dirty="0">
                          <a:latin typeface="Univers" panose="020B0503020202020204" pitchFamily="34" charset="0"/>
                        </a:rPr>
                        <a:t>How many nominations?</a:t>
                      </a:r>
                    </a:p>
                  </a:txBody>
                  <a:tcPr>
                    <a:solidFill>
                      <a:srgbClr val="002060"/>
                    </a:solidFill>
                  </a:tcPr>
                </a:tc>
                <a:tc>
                  <a:txBody>
                    <a:bodyPr/>
                    <a:lstStyle/>
                    <a:p>
                      <a:r>
                        <a:rPr lang="en-GB" dirty="0">
                          <a:latin typeface="Univers" panose="020B0503020202020204" pitchFamily="34" charset="0"/>
                        </a:rPr>
                        <a:t>Who can vote?</a:t>
                      </a:r>
                    </a:p>
                  </a:txBody>
                  <a:tcPr>
                    <a:solidFill>
                      <a:srgbClr val="002060"/>
                    </a:solidFill>
                  </a:tcPr>
                </a:tc>
                <a:extLst>
                  <a:ext uri="{0D108BD9-81ED-4DB2-BD59-A6C34878D82A}">
                    <a16:rowId xmlns:a16="http://schemas.microsoft.com/office/drawing/2014/main" val="3712774760"/>
                  </a:ext>
                </a:extLst>
              </a:tr>
              <a:tr h="476565">
                <a:tc>
                  <a:txBody>
                    <a:bodyPr/>
                    <a:lstStyle/>
                    <a:p>
                      <a:r>
                        <a:rPr lang="en-GB" dirty="0">
                          <a:latin typeface="Univers" panose="020B0503020202020204" pitchFamily="34" charset="0"/>
                        </a:rPr>
                        <a:t>Professional Council Chair</a:t>
                      </a:r>
                    </a:p>
                  </a:txBody>
                  <a:tcPr>
                    <a:solidFill>
                      <a:schemeClr val="bg1"/>
                    </a:solidFill>
                  </a:tcPr>
                </a:tc>
                <a:tc>
                  <a:txBody>
                    <a:bodyPr/>
                    <a:lstStyle/>
                    <a:p>
                      <a:r>
                        <a:rPr lang="en-GB" dirty="0">
                          <a:latin typeface="Univers" panose="020B0503020202020204" pitchFamily="34" charset="0"/>
                        </a:rPr>
                        <a:t>Outgoing Professional Division Chairs and Secretaries</a:t>
                      </a:r>
                    </a:p>
                  </a:txBody>
                  <a:tcPr>
                    <a:solidFill>
                      <a:schemeClr val="bg1"/>
                    </a:solidFill>
                  </a:tcPr>
                </a:tc>
                <a:tc>
                  <a:txBody>
                    <a:bodyPr/>
                    <a:lstStyle/>
                    <a:p>
                      <a:r>
                        <a:rPr lang="en-GB" dirty="0">
                          <a:latin typeface="Univers" panose="020B0503020202020204" pitchFamily="34" charset="0"/>
                        </a:rPr>
                        <a:t>Section Standing Committee Chairs and Secretaries</a:t>
                      </a:r>
                    </a:p>
                  </a:txBody>
                  <a:tcPr>
                    <a:solidFill>
                      <a:schemeClr val="bg1"/>
                    </a:solidFill>
                  </a:tcPr>
                </a:tc>
                <a:tc>
                  <a:txBody>
                    <a:bodyPr/>
                    <a:lstStyle/>
                    <a:p>
                      <a:r>
                        <a:rPr lang="en-GB" dirty="0">
                          <a:latin typeface="Univers" panose="020B0503020202020204" pitchFamily="34" charset="0"/>
                        </a:rPr>
                        <a:t>5</a:t>
                      </a:r>
                    </a:p>
                  </a:txBody>
                  <a:tcPr>
                    <a:solidFill>
                      <a:schemeClr val="bg1"/>
                    </a:solidFill>
                  </a:tcPr>
                </a:tc>
                <a:tc>
                  <a:txBody>
                    <a:bodyPr/>
                    <a:lstStyle/>
                    <a:p>
                      <a:r>
                        <a:rPr lang="en-GB" dirty="0">
                          <a:latin typeface="Univers" panose="020B0503020202020204" pitchFamily="34" charset="0"/>
                        </a:rPr>
                        <a:t>Section Standing Committee Chairs and Secretaries</a:t>
                      </a:r>
                    </a:p>
                  </a:txBody>
                  <a:tcPr>
                    <a:solidFill>
                      <a:schemeClr val="bg1"/>
                    </a:solidFill>
                  </a:tcPr>
                </a:tc>
                <a:extLst>
                  <a:ext uri="{0D108BD9-81ED-4DB2-BD59-A6C34878D82A}">
                    <a16:rowId xmlns:a16="http://schemas.microsoft.com/office/drawing/2014/main" val="1102771943"/>
                  </a:ext>
                </a:extLst>
              </a:tr>
            </a:tbl>
          </a:graphicData>
        </a:graphic>
      </p:graphicFrame>
    </p:spTree>
    <p:extLst>
      <p:ext uri="{BB962C8B-B14F-4D97-AF65-F5344CB8AC3E}">
        <p14:creationId xmlns:p14="http://schemas.microsoft.com/office/powerpoint/2010/main" val="55370193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F3CFC3C205F43438620C6B09D096FD2" ma:contentTypeVersion="12" ma:contentTypeDescription="Create a new document." ma:contentTypeScope="" ma:versionID="6467d89053898990744f169d6e265224">
  <xsd:schema xmlns:xsd="http://www.w3.org/2001/XMLSchema" xmlns:xs="http://www.w3.org/2001/XMLSchema" xmlns:p="http://schemas.microsoft.com/office/2006/metadata/properties" xmlns:ns2="947064c4-2d8b-47da-a48a-7430af3beb94" xmlns:ns3="f643885e-3cc2-438b-bac3-1a4d8df90cc0" targetNamespace="http://schemas.microsoft.com/office/2006/metadata/properties" ma:root="true" ma:fieldsID="da527ffac2ada7e089b206f5027ff9eb" ns2:_="" ns3:_="">
    <xsd:import namespace="947064c4-2d8b-47da-a48a-7430af3beb94"/>
    <xsd:import namespace="f643885e-3cc2-438b-bac3-1a4d8df90cc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7064c4-2d8b-47da-a48a-7430af3beb9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643885e-3cc2-438b-bac3-1a4d8df90cc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f643885e-3cc2-438b-bac3-1a4d8df90cc0">
      <UserInfo>
        <DisplayName>Claire McGuire</DisplayName>
        <AccountId>25</AccountId>
        <AccountType/>
      </UserInfo>
    </SharedWithUsers>
  </documentManagement>
</p:properties>
</file>

<file path=customXml/itemProps1.xml><?xml version="1.0" encoding="utf-8"?>
<ds:datastoreItem xmlns:ds="http://schemas.openxmlformats.org/officeDocument/2006/customXml" ds:itemID="{F7194B1A-D6FE-40BD-8DA9-66BDC3B28FA3}">
  <ds:schemaRefs>
    <ds:schemaRef ds:uri="http://schemas.microsoft.com/sharepoint/v3/contenttype/forms"/>
  </ds:schemaRefs>
</ds:datastoreItem>
</file>

<file path=customXml/itemProps2.xml><?xml version="1.0" encoding="utf-8"?>
<ds:datastoreItem xmlns:ds="http://schemas.openxmlformats.org/officeDocument/2006/customXml" ds:itemID="{2443AA76-E53A-444B-A9FB-7F2C07FF69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47064c4-2d8b-47da-a48a-7430af3beb94"/>
    <ds:schemaRef ds:uri="f643885e-3cc2-438b-bac3-1a4d8df90c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5042E92-6F91-4F57-B022-D89833AE4C61}">
  <ds:schemaRefs>
    <ds:schemaRef ds:uri="http://purl.org/dc/elements/1.1/"/>
    <ds:schemaRef ds:uri="http://schemas.openxmlformats.org/package/2006/metadata/core-properties"/>
    <ds:schemaRef ds:uri="947064c4-2d8b-47da-a48a-7430af3beb94"/>
    <ds:schemaRef ds:uri="http://schemas.microsoft.com/office/2006/documentManagement/types"/>
    <ds:schemaRef ds:uri="http://purl.org/dc/dcmitype/"/>
    <ds:schemaRef ds:uri="f643885e-3cc2-438b-bac3-1a4d8df90cc0"/>
    <ds:schemaRef ds:uri="http://schemas.microsoft.com/office/2006/metadata/properties"/>
    <ds:schemaRef ds:uri="http://schemas.microsoft.com/office/infopath/2007/PartnerControl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5520</TotalTime>
  <Words>1752</Words>
  <Application>Microsoft Office PowerPoint</Application>
  <PresentationFormat>Widescreen</PresentationFormat>
  <Paragraphs>268</Paragraphs>
  <Slides>32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Calibri Light</vt:lpstr>
      <vt:lpstr>Franklin Gothic Heavy</vt:lpstr>
      <vt:lpstr>Franklin Gothic Medium</vt:lpstr>
      <vt:lpstr>Univers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TALLER REGIONAL DE LA IFLA IFLA REGIONAL WORKSHOP  ESTRATEGIAS PARA  FORTALECER A LAS BIBLIOTECAS STRATEGIES FOR STRONGER LIBRARIES</dc:title>
  <dc:creator>Kristine Paberza</dc:creator>
  <cp:lastModifiedBy>Helen Mandl</cp:lastModifiedBy>
  <cp:revision>339</cp:revision>
  <dcterms:created xsi:type="dcterms:W3CDTF">2019-05-21T23:21:11Z</dcterms:created>
  <dcterms:modified xsi:type="dcterms:W3CDTF">2021-05-07T07:09:22Z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0x0101009F3CFC3C205F43438620C6B09D096FD2</vt:lpwstr>
  </property>
</Properties>
</file>