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1" r:id="rId4"/>
    <p:sldId id="257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C4DB-9D0D-DF4A-A266-12ED08D39236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6E81-F135-4248-B043-D0AD61F4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0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C4DB-9D0D-DF4A-A266-12ED08D39236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6E81-F135-4248-B043-D0AD61F4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8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C4DB-9D0D-DF4A-A266-12ED08D39236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6E81-F135-4248-B043-D0AD61F4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9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C4DB-9D0D-DF4A-A266-12ED08D39236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6E81-F135-4248-B043-D0AD61F4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8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C4DB-9D0D-DF4A-A266-12ED08D39236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6E81-F135-4248-B043-D0AD61F4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2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C4DB-9D0D-DF4A-A266-12ED08D39236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6E81-F135-4248-B043-D0AD61F4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76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C4DB-9D0D-DF4A-A266-12ED08D39236}" type="datetimeFigureOut">
              <a:rPr lang="en-US" smtClean="0"/>
              <a:t>9/1/19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6E81-F135-4248-B043-D0AD61F4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5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C4DB-9D0D-DF4A-A266-12ED08D39236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6E81-F135-4248-B043-D0AD61F4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4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C4DB-9D0D-DF4A-A266-12ED08D39236}" type="datetimeFigureOut">
              <a:rPr lang="en-US" smtClean="0"/>
              <a:t>9/1/19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6E81-F135-4248-B043-D0AD61F4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C4DB-9D0D-DF4A-A266-12ED08D39236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6E81-F135-4248-B043-D0AD61F4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9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C4DB-9D0D-DF4A-A266-12ED08D39236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6E81-F135-4248-B043-D0AD61F4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5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8C4DB-9D0D-DF4A-A266-12ED08D39236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B6E81-F135-4248-B043-D0AD61F4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7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ifla.org/environment-sustainability-and-libraries" TargetMode="External"/><Relationship Id="rId12" Type="http://schemas.openxmlformats.org/officeDocument/2006/relationships/hyperlink" Target="https://www.ifla.org/lgbtq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fla.org/acquisition-collection-development" TargetMode="External"/><Relationship Id="rId3" Type="http://schemas.openxmlformats.org/officeDocument/2006/relationships/hyperlink" Target="https://www.ifla.org/avms" TargetMode="External"/><Relationship Id="rId4" Type="http://schemas.openxmlformats.org/officeDocument/2006/relationships/hyperlink" Target="https://www.ifla.org/docdel" TargetMode="External"/><Relationship Id="rId5" Type="http://schemas.openxmlformats.org/officeDocument/2006/relationships/hyperlink" Target="https://www.ifla.org/genealogy-and-local-history" TargetMode="External"/><Relationship Id="rId6" Type="http://schemas.openxmlformats.org/officeDocument/2006/relationships/hyperlink" Target="https://www.ifla.org/giops" TargetMode="External"/><Relationship Id="rId7" Type="http://schemas.openxmlformats.org/officeDocument/2006/relationships/hyperlink" Target="https://www.ifla.org/news-media" TargetMode="External"/><Relationship Id="rId8" Type="http://schemas.openxmlformats.org/officeDocument/2006/relationships/hyperlink" Target="https://www.ifla.org/preservation-and-conservation" TargetMode="External"/><Relationship Id="rId9" Type="http://schemas.openxmlformats.org/officeDocument/2006/relationships/hyperlink" Target="https://www.ifla.org/rare-books-and-special-collections" TargetMode="External"/><Relationship Id="rId10" Type="http://schemas.openxmlformats.org/officeDocument/2006/relationships/hyperlink" Target="https://www.ifla.org/serials-and-continuing-resourc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IFLA Division II Update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Kuala Lumpur		</a:t>
            </a:r>
          </a:p>
          <a:p>
            <a:r>
              <a:rPr lang="en-US" dirty="0" smtClean="0"/>
              <a:t>August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46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DII Committees &amp; SIGS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Acquisition and Collection Development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Audiovisual and Multimedia </a:t>
            </a:r>
            <a:endParaRPr lang="en-US" dirty="0"/>
          </a:p>
          <a:p>
            <a:r>
              <a:rPr lang="en-US" dirty="0">
                <a:hlinkClick r:id="rId4"/>
              </a:rPr>
              <a:t>Document Delivery and Resource Sharing</a:t>
            </a:r>
            <a:r>
              <a:rPr lang="en-US" dirty="0"/>
              <a:t> </a:t>
            </a:r>
          </a:p>
          <a:p>
            <a:r>
              <a:rPr lang="en-US" dirty="0">
                <a:hlinkClick r:id="rId5"/>
              </a:rPr>
              <a:t>Genealogy and Local History</a:t>
            </a:r>
            <a:r>
              <a:rPr lang="en-US" dirty="0"/>
              <a:t> </a:t>
            </a:r>
          </a:p>
          <a:p>
            <a:r>
              <a:rPr lang="en-US" dirty="0">
                <a:hlinkClick r:id="rId6"/>
              </a:rPr>
              <a:t>Government Information and Official Publications</a:t>
            </a:r>
            <a:r>
              <a:rPr lang="en-US" dirty="0"/>
              <a:t> </a:t>
            </a:r>
          </a:p>
          <a:p>
            <a:r>
              <a:rPr lang="en-US" dirty="0">
                <a:hlinkClick r:id="rId7"/>
              </a:rPr>
              <a:t>News Media</a:t>
            </a:r>
            <a:r>
              <a:rPr lang="en-US" dirty="0"/>
              <a:t> </a:t>
            </a:r>
          </a:p>
          <a:p>
            <a:r>
              <a:rPr lang="en-US" dirty="0">
                <a:hlinkClick r:id="rId8"/>
              </a:rPr>
              <a:t>Preservation and Conservation</a:t>
            </a:r>
            <a:r>
              <a:rPr lang="en-US" dirty="0"/>
              <a:t> </a:t>
            </a:r>
          </a:p>
          <a:p>
            <a:r>
              <a:rPr lang="en-US" dirty="0">
                <a:hlinkClick r:id="rId9"/>
              </a:rPr>
              <a:t>Rare Books and Special Collections</a:t>
            </a:r>
            <a:r>
              <a:rPr lang="en-US" dirty="0"/>
              <a:t> </a:t>
            </a:r>
          </a:p>
          <a:p>
            <a:r>
              <a:rPr lang="en-US" dirty="0">
                <a:hlinkClick r:id="rId10"/>
              </a:rPr>
              <a:t>Serials and other Continuing Resources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>
                <a:hlinkClick r:id="rId11"/>
              </a:rPr>
              <a:t>Environment Sustainability and Libraries</a:t>
            </a:r>
            <a:r>
              <a:rPr lang="en-US" dirty="0"/>
              <a:t> (Preservation and Conservation Section) </a:t>
            </a:r>
          </a:p>
          <a:p>
            <a:r>
              <a:rPr lang="en-US" dirty="0">
                <a:hlinkClick r:id="rId12"/>
              </a:rPr>
              <a:t>LGBTQ Users</a:t>
            </a:r>
            <a:r>
              <a:rPr lang="en-US" dirty="0"/>
              <a:t> (Acquisition and Collection Development)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86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meeting </a:t>
            </a:r>
            <a:r>
              <a:rPr lang="mr-IN" dirty="0" smtClean="0"/>
              <a:t>–</a:t>
            </a:r>
            <a:r>
              <a:rPr lang="en-US" dirty="0" smtClean="0"/>
              <a:t> August 23, 2018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122"/>
            <a:ext cx="8229600" cy="4448041"/>
          </a:xfrm>
        </p:spPr>
        <p:txBody>
          <a:bodyPr>
            <a:normAutofit/>
          </a:bodyPr>
          <a:lstStyle/>
          <a:p>
            <a:r>
              <a:rPr lang="en-US" dirty="0" smtClean="0"/>
              <a:t>Innovations</a:t>
            </a:r>
          </a:p>
          <a:p>
            <a:pPr lvl="1"/>
            <a:r>
              <a:rPr lang="en-US" dirty="0" smtClean="0"/>
              <a:t>Dynamic Unit Award (winner to be announced at closing ceremony)</a:t>
            </a:r>
          </a:p>
          <a:p>
            <a:pPr lvl="1"/>
            <a:r>
              <a:rPr lang="en-US" dirty="0" smtClean="0"/>
              <a:t>IFLA Journal - explore development of a mentoring plan</a:t>
            </a:r>
          </a:p>
          <a:p>
            <a:pPr lvl="1"/>
            <a:r>
              <a:rPr lang="en-US" dirty="0" smtClean="0"/>
              <a:t>Coaching pilot </a:t>
            </a:r>
            <a:r>
              <a:rPr lang="mr-IN" dirty="0" smtClean="0"/>
              <a:t>–</a:t>
            </a:r>
            <a:r>
              <a:rPr lang="en-US" dirty="0" smtClean="0"/>
              <a:t> Sunday 8/26 11:45 </a:t>
            </a:r>
            <a:r>
              <a:rPr lang="mr-IN" dirty="0" smtClean="0"/>
              <a:t>–</a:t>
            </a:r>
            <a:r>
              <a:rPr lang="en-US" dirty="0" smtClean="0"/>
              <a:t> 13:15</a:t>
            </a:r>
          </a:p>
          <a:p>
            <a:pPr lvl="1"/>
            <a:r>
              <a:rPr lang="en-US" dirty="0" smtClean="0"/>
              <a:t>Lightning Talks pilot on last day of WLIC</a:t>
            </a:r>
          </a:p>
          <a:p>
            <a:pPr lvl="1"/>
            <a:r>
              <a:rPr lang="en-US" dirty="0" smtClean="0"/>
              <a:t>2020 Venue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38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meeting,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0486"/>
            <a:ext cx="8229600" cy="4145677"/>
          </a:xfrm>
        </p:spPr>
        <p:txBody>
          <a:bodyPr/>
          <a:lstStyle/>
          <a:p>
            <a:r>
              <a:rPr lang="en-US" dirty="0" smtClean="0"/>
              <a:t>SIG review </a:t>
            </a:r>
            <a:r>
              <a:rPr lang="mr-IN" dirty="0" smtClean="0"/>
              <a:t>–</a:t>
            </a:r>
            <a:r>
              <a:rPr lang="en-US" dirty="0" smtClean="0"/>
              <a:t> 2 DII SIGS extended</a:t>
            </a:r>
          </a:p>
          <a:p>
            <a:r>
              <a:rPr lang="en-US" dirty="0" smtClean="0"/>
              <a:t>Key PC action items for next 4-6 months</a:t>
            </a:r>
          </a:p>
          <a:p>
            <a:pPr lvl="1"/>
            <a:r>
              <a:rPr lang="en-US" dirty="0" smtClean="0"/>
              <a:t>Prepare “induction” materials</a:t>
            </a:r>
          </a:p>
          <a:p>
            <a:pPr lvl="1"/>
            <a:r>
              <a:rPr lang="en-US" dirty="0" smtClean="0"/>
              <a:t>Develop a version of structure review paper based on Division Discussions </a:t>
            </a:r>
          </a:p>
          <a:p>
            <a:pPr lvl="1"/>
            <a:r>
              <a:rPr lang="en-US" dirty="0" smtClean="0"/>
              <a:t>Consider how to assure alignment of work plans with IFLA new </a:t>
            </a:r>
            <a:r>
              <a:rPr lang="en-US" smtClean="0"/>
              <a:t>strategic framework</a:t>
            </a:r>
            <a:endParaRPr lang="en-US" dirty="0" smtClean="0"/>
          </a:p>
          <a:p>
            <a:pPr lvl="1"/>
            <a:r>
              <a:rPr lang="en-US" dirty="0"/>
              <a:t>Call for Project proposals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24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AAEAF8-0EF2-480B-A432-D8250E87D0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D9B68E7-7F99-45F3-B142-BEDB960E8E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D5A1C18-9686-4AB9-9446-8DC6635CC3B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17" y="442914"/>
            <a:ext cx="8411765" cy="602932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40836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171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IFLA Division II Update </vt:lpstr>
      <vt:lpstr>DII Committees &amp; SIGS</vt:lpstr>
      <vt:lpstr>PC meeting – August 23, 2018 </vt:lpstr>
      <vt:lpstr>PC meeting, 2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IFLA Division II Update  August 2018</dc:title>
  <dc:subject/>
  <dc:creator>Ann Okerson</dc:creator>
  <cp:keywords/>
  <dc:description/>
  <cp:lastModifiedBy>Ann Okerson</cp:lastModifiedBy>
  <cp:revision>9</cp:revision>
  <dcterms:created xsi:type="dcterms:W3CDTF">2018-08-23T12:31:14Z</dcterms:created>
  <dcterms:modified xsi:type="dcterms:W3CDTF">2019-09-02T03:00:08Z</dcterms:modified>
  <cp:category/>
</cp:coreProperties>
</file>